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07" r:id="rId3"/>
    <p:sldId id="409" r:id="rId4"/>
    <p:sldId id="408" r:id="rId5"/>
    <p:sldId id="424" r:id="rId6"/>
    <p:sldId id="416" r:id="rId7"/>
    <p:sldId id="413" r:id="rId8"/>
    <p:sldId id="415" r:id="rId9"/>
    <p:sldId id="431" r:id="rId10"/>
    <p:sldId id="432" r:id="rId11"/>
    <p:sldId id="433" r:id="rId12"/>
    <p:sldId id="461" r:id="rId13"/>
    <p:sldId id="454" r:id="rId14"/>
    <p:sldId id="455" r:id="rId15"/>
    <p:sldId id="456" r:id="rId16"/>
    <p:sldId id="360" r:id="rId17"/>
    <p:sldId id="262" r:id="rId18"/>
    <p:sldId id="453" r:id="rId19"/>
    <p:sldId id="434" r:id="rId20"/>
    <p:sldId id="449" r:id="rId21"/>
    <p:sldId id="450" r:id="rId22"/>
    <p:sldId id="451" r:id="rId23"/>
    <p:sldId id="452" r:id="rId24"/>
    <p:sldId id="463" r:id="rId25"/>
    <p:sldId id="462" r:id="rId26"/>
    <p:sldId id="438" r:id="rId27"/>
    <p:sldId id="439" r:id="rId28"/>
    <p:sldId id="440" r:id="rId29"/>
    <p:sldId id="464" r:id="rId30"/>
    <p:sldId id="441" r:id="rId31"/>
    <p:sldId id="442" r:id="rId32"/>
    <p:sldId id="443" r:id="rId33"/>
    <p:sldId id="446" r:id="rId34"/>
    <p:sldId id="436" r:id="rId35"/>
    <p:sldId id="435" r:id="rId36"/>
    <p:sldId id="445" r:id="rId37"/>
    <p:sldId id="447" r:id="rId38"/>
    <p:sldId id="448" r:id="rId39"/>
    <p:sldId id="403" r:id="rId40"/>
    <p:sldId id="458" r:id="rId41"/>
    <p:sldId id="459" r:id="rId42"/>
    <p:sldId id="457" r:id="rId43"/>
    <p:sldId id="467" r:id="rId44"/>
    <p:sldId id="468" r:id="rId45"/>
    <p:sldId id="465" r:id="rId46"/>
    <p:sldId id="421" r:id="rId47"/>
    <p:sldId id="466" r:id="rId48"/>
    <p:sldId id="469" r:id="rId49"/>
    <p:sldId id="470" r:id="rId50"/>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Brian Ramsay Carey" initials="PBRC" lastIdx="1" clrIdx="0">
    <p:extLst>
      <p:ext uri="{19B8F6BF-5375-455C-9EA6-DF929625EA0E}">
        <p15:presenceInfo xmlns:p15="http://schemas.microsoft.com/office/powerpoint/2012/main" userId="4003a2fc30be89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13" autoAdjust="0"/>
  </p:normalViewPr>
  <p:slideViewPr>
    <p:cSldViewPr>
      <p:cViewPr varScale="1">
        <p:scale>
          <a:sx n="52" d="100"/>
          <a:sy n="52" d="100"/>
        </p:scale>
        <p:origin x="192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9631DB62-F170-4906-8A6A-6F19386300D0}" type="datetimeFigureOut">
              <a:rPr lang="en-US"/>
              <a:pPr>
                <a:defRPr/>
              </a:pPr>
              <a:t>2/15/2021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B88BFE1D-1565-49BE-82F5-C567EF674EC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8D670DA-F6E5-40FD-A261-023BEE5851E1}"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B88BFE1D-1565-49BE-82F5-C567EF674ECD}" type="slidenum">
              <a:rPr lang="en-US" smtClean="0"/>
              <a:pPr>
                <a:defRPr/>
              </a:pPr>
              <a:t>17</a:t>
            </a:fld>
            <a:endParaRPr lang="en-US"/>
          </a:p>
        </p:txBody>
      </p:sp>
    </p:spTree>
    <p:extLst>
      <p:ext uri="{BB962C8B-B14F-4D97-AF65-F5344CB8AC3E}">
        <p14:creationId xmlns:p14="http://schemas.microsoft.com/office/powerpoint/2010/main" val="427617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D670DA-F6E5-40FD-A261-023BEE5851E1}"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8441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D670DA-F6E5-40FD-A261-023BEE5851E1}"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855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1B434D1-61B0-4BC2-9610-81BF3A23134A}" type="datetimeFigureOut">
              <a:rPr lang="en-US"/>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74A907-308F-476A-B4E1-3E244CADDE0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993F6F-0D35-4337-90C8-70DC818F094E}" type="datetimeFigureOut">
              <a:rPr lang="en-US"/>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C9A2B4F-521C-4626-912B-5862959B298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C1128A9-7F0A-4DB6-83B4-E80534455FA2}" type="datetimeFigureOut">
              <a:rPr lang="en-US"/>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09EBAB-9958-43DC-A9F0-17E8E4162B6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1288C5C-7C01-427B-B40E-05299FF6D215}" type="datetimeFigureOut">
              <a:rPr lang="en-US"/>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952C00-8F98-4B08-A2E6-5D3C5627352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42697A8-788A-4951-A88B-94D4CC483360}" type="datetimeFigureOut">
              <a:rPr lang="en-US"/>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FD0666-8B89-4EA4-812E-014FE3DCA15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4496127-3193-4A51-A81A-9E348D6DDA84}" type="datetimeFigureOut">
              <a:rPr lang="en-US"/>
              <a:pPr>
                <a:defRPr/>
              </a:pPr>
              <a:t>2/15/2021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21F2F7-9E29-493B-83A3-F8C8FE43B16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32C5ECE-324C-4CB1-8918-4029846C5B36}" type="datetimeFigureOut">
              <a:rPr lang="en-US"/>
              <a:pPr>
                <a:defRPr/>
              </a:pPr>
              <a:t>2/15/2021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0136C15-3986-48C9-81A6-89BD9F5F48F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5CE6DFB-5E6E-4028-80D7-EB8913E71C54}" type="datetimeFigureOut">
              <a:rPr lang="en-US"/>
              <a:pPr>
                <a:defRPr/>
              </a:pPr>
              <a:t>2/15/2021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3E138F8-FC8D-412F-AB0B-7C72BF1FAC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B13FC5-9046-417D-90DE-69CBE8BAE47F}" type="datetimeFigureOut">
              <a:rPr lang="en-US"/>
              <a:pPr>
                <a:defRPr/>
              </a:pPr>
              <a:t>2/15/2021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AC23B8C-460D-4899-A28C-A1111468B09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7C71E66-4AB5-44C2-BFB5-902484ADC854}" type="datetimeFigureOut">
              <a:rPr lang="en-US"/>
              <a:pPr>
                <a:defRPr/>
              </a:pPr>
              <a:t>2/15/2021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1C51DEF-C92A-4BA9-AEA6-1D8FAB53BEB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7050C64-4C78-4F4F-B2A5-49222E772084}" type="datetimeFigureOut">
              <a:rPr lang="en-US"/>
              <a:pPr>
                <a:defRPr/>
              </a:pPr>
              <a:t>2/15/2021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0BA5DC1-0A21-4636-9D2C-02E4CB0A1EA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FA904ADE-5A8D-4E34-9276-3E703C0A3998}" type="datetimeFigureOut">
              <a:rPr lang="en-US"/>
              <a:pPr>
                <a:defRPr/>
              </a:pPr>
              <a:t>2/15/2021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37D17543-7AE4-4E0D-A277-7E04CBE6868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45.jp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67.jpg"/><Relationship Id="rId4" Type="http://schemas.openxmlformats.org/officeDocument/2006/relationships/image" Target="../media/image66.jp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70.JPG"/><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7.jpg"/></Relationships>
</file>

<file path=ppt/slides/_rels/slide4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74.jpeg"/><Relationship Id="rId4" Type="http://schemas.openxmlformats.org/officeDocument/2006/relationships/image" Target="../media/image73.jpg"/></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40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124200"/>
          </a:xfrm>
        </p:spPr>
        <p:txBody>
          <a:bodyPr rtlCol="0">
            <a:normAutofit/>
          </a:bodyPr>
          <a:lstStyle/>
          <a:p>
            <a:pPr>
              <a:defRPr/>
            </a:pPr>
            <a:r>
              <a:rPr lang="sv-SE" sz="5400" b="1" dirty="0">
                <a:latin typeface="AR JULIAN" panose="02000000000000000000" pitchFamily="2" charset="0"/>
              </a:rPr>
              <a:t>Perspektif Baru Sejarah Purworejo: 190 Tahun Membangun, 1831-2021</a:t>
            </a:r>
            <a:endParaRPr lang="en-US" sz="5400" dirty="0">
              <a:latin typeface="AR JULIAN" panose="02000000000000000000" pitchFamily="2" charset="0"/>
            </a:endParaRPr>
          </a:p>
        </p:txBody>
      </p:sp>
      <p:sp>
        <p:nvSpPr>
          <p:cNvPr id="2051" name="Subtitle 2"/>
          <p:cNvSpPr>
            <a:spLocks noGrp="1"/>
          </p:cNvSpPr>
          <p:nvPr>
            <p:ph type="subTitle" idx="1"/>
          </p:nvPr>
        </p:nvSpPr>
        <p:spPr>
          <a:xfrm>
            <a:off x="0" y="5105400"/>
            <a:ext cx="9144000" cy="1676400"/>
          </a:xfrm>
        </p:spPr>
        <p:txBody>
          <a:bodyPr/>
          <a:lstStyle/>
          <a:p>
            <a:pPr eaLnBrk="1" hangingPunct="1"/>
            <a:r>
              <a:rPr lang="en-US" sz="3600" b="1" dirty="0">
                <a:solidFill>
                  <a:schemeClr val="tx1"/>
                </a:solidFill>
                <a:latin typeface="AR JULIAN" panose="02000000000000000000" pitchFamily="2" charset="0"/>
              </a:rPr>
              <a:t>Peter Carey</a:t>
            </a:r>
          </a:p>
          <a:p>
            <a:pPr eaLnBrk="1" hangingPunct="1"/>
            <a:r>
              <a:rPr lang="en-US" sz="2000" b="1" dirty="0">
                <a:solidFill>
                  <a:schemeClr val="tx1"/>
                </a:solidFill>
                <a:latin typeface="AR JULIAN" panose="02000000000000000000" pitchFamily="2" charset="0"/>
              </a:rPr>
              <a:t>Fellow Emeritus of Trinity College, Oxford, and Adjunct (Visiting) Professor at the Faculty of Humanities (FIB-UI), University of Indonesia</a:t>
            </a:r>
          </a:p>
        </p:txBody>
      </p:sp>
      <p:sp>
        <p:nvSpPr>
          <p:cNvPr id="6" name="TextBox 5">
            <a:extLst>
              <a:ext uri="{FF2B5EF4-FFF2-40B4-BE49-F238E27FC236}">
                <a16:creationId xmlns:a16="http://schemas.microsoft.com/office/drawing/2014/main" id="{67EF0571-D476-49CC-B15E-59DD3B8EACCD}"/>
              </a:ext>
            </a:extLst>
          </p:cNvPr>
          <p:cNvSpPr txBox="1"/>
          <p:nvPr/>
        </p:nvSpPr>
        <p:spPr>
          <a:xfrm>
            <a:off x="0" y="2984718"/>
            <a:ext cx="9144000" cy="1815882"/>
          </a:xfrm>
          <a:prstGeom prst="rect">
            <a:avLst/>
          </a:prstGeom>
          <a:noFill/>
        </p:spPr>
        <p:txBody>
          <a:bodyPr wrap="square">
            <a:spAutoFit/>
          </a:bodyPr>
          <a:lstStyle/>
          <a:p>
            <a:pPr algn="ctr"/>
            <a:r>
              <a:rPr lang="sv-SE" sz="2800" b="1" dirty="0">
                <a:latin typeface="AR JULIAN" panose="02000000000000000000" pitchFamily="2" charset="0"/>
              </a:rPr>
              <a:t>Purworejo di Panggung Sejarah: Raden Adipati Cokronegoro I (1831-56), Asal-Usul Purworejo, dan Warisan Era Kolonial bagi Purworejo Zaman Kini</a:t>
            </a:r>
            <a:br>
              <a:rPr lang="sv-SE" sz="2800" b="1" dirty="0">
                <a:latin typeface="AR JULIAN" panose="02000000000000000000" pitchFamily="2" charset="0"/>
              </a:rPr>
            </a:br>
            <a:r>
              <a:rPr lang="sv-SE" sz="2800" b="1" dirty="0">
                <a:latin typeface="AR JULIAN" panose="02000000000000000000" pitchFamily="2" charset="0"/>
              </a:rPr>
              <a:t>Rabu, 24 Februari 2021</a:t>
            </a:r>
            <a:endParaRPr lang="en-GB"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2286000"/>
          </a:xfrm>
        </p:spPr>
        <p:txBody>
          <a:bodyPr/>
          <a:lstStyle/>
          <a:p>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Dan </a:t>
            </a:r>
            <a:r>
              <a:rPr lang="en-GB" sz="3200" b="1" i="1" spc="50" dirty="0" err="1">
                <a:ln w="0"/>
                <a:solidFill>
                  <a:schemeClr val="bg1"/>
                </a:solidFill>
                <a:effectLst>
                  <a:innerShdw blurRad="63500" dist="50800" dir="13500000">
                    <a:srgbClr val="000000">
                      <a:alpha val="50000"/>
                    </a:srgbClr>
                  </a:innerShdw>
                </a:effectLst>
                <a:latin typeface="AR JULIAN" panose="02000000000000000000" pitchFamily="2" charset="0"/>
              </a:rPr>
              <a:t>wong</a:t>
            </a:r>
            <a:r>
              <a:rPr lang="en-GB" sz="3200" b="1" i="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i="1" spc="50" dirty="0" err="1">
                <a:ln w="0"/>
                <a:solidFill>
                  <a:schemeClr val="bg1"/>
                </a:solidFill>
                <a:effectLst>
                  <a:innerShdw blurRad="63500" dist="50800" dir="13500000">
                    <a:srgbClr val="000000">
                      <a:alpha val="50000"/>
                    </a:srgbClr>
                  </a:innerShdw>
                </a:effectLst>
                <a:latin typeface="AR JULIAN" panose="02000000000000000000" pitchFamily="2" charset="0"/>
              </a:rPr>
              <a:t>cilik</a:t>
            </a:r>
            <a:r>
              <a:rPr lang="en-GB" sz="3200" b="1" i="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biasanya</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tidak</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dianggap</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oleh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sejarawan</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Siapa</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masih</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ingat</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banjir</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di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Banyumas</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akibat</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badai</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malam</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21/22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Februari</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1861?</a:t>
            </a:r>
          </a:p>
        </p:txBody>
      </p:sp>
    </p:spTree>
    <p:extLst>
      <p:ext uri="{BB962C8B-B14F-4D97-AF65-F5344CB8AC3E}">
        <p14:creationId xmlns:p14="http://schemas.microsoft.com/office/powerpoint/2010/main" val="125274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81000" y="838200"/>
            <a:ext cx="8381999" cy="761207"/>
          </a:xfrm>
        </p:spPr>
        <p:txBody>
          <a:bodyPr/>
          <a:lstStyle/>
          <a:p>
            <a:r>
              <a:rPr lang="en-GB" sz="3200" b="1" dirty="0"/>
              <a:t>Siku-</a:t>
            </a:r>
            <a:r>
              <a:rPr lang="en-GB" sz="3200" b="1" dirty="0" err="1"/>
              <a:t>menyiku</a:t>
            </a:r>
            <a:r>
              <a:rPr lang="en-GB" sz="3200" b="1" dirty="0"/>
              <a:t> </a:t>
            </a:r>
            <a:r>
              <a:rPr lang="en-GB" sz="3200" b="1" dirty="0" err="1"/>
              <a:t>antara</a:t>
            </a:r>
            <a:r>
              <a:rPr lang="en-GB" sz="3200" b="1" dirty="0"/>
              <a:t> </a:t>
            </a:r>
            <a:r>
              <a:rPr lang="en-GB" sz="3200" b="1" dirty="0" err="1"/>
              <a:t>kekuasaan</a:t>
            </a:r>
            <a:r>
              <a:rPr lang="en-GB" sz="3200" b="1" dirty="0"/>
              <a:t> dan </a:t>
            </a:r>
            <a:r>
              <a:rPr lang="en-GB" sz="3200" b="1" dirty="0" err="1"/>
              <a:t>warisan</a:t>
            </a:r>
            <a:r>
              <a:rPr lang="en-GB" sz="3200" b="1" dirty="0"/>
              <a:t> </a:t>
            </a:r>
            <a:r>
              <a:rPr lang="en-GB" sz="3200" b="1" dirty="0" err="1"/>
              <a:t>sejarah</a:t>
            </a:r>
            <a:r>
              <a:rPr lang="en-GB" sz="3200" b="1" dirty="0"/>
              <a:t> </a:t>
            </a:r>
            <a:r>
              <a:rPr lang="en-GB" sz="3200" b="1" dirty="0" err="1"/>
              <a:t>amat</a:t>
            </a:r>
            <a:r>
              <a:rPr lang="en-GB" sz="3200" b="1" dirty="0"/>
              <a:t> </a:t>
            </a:r>
            <a:r>
              <a:rPr lang="en-GB" sz="3200" b="1" dirty="0" err="1"/>
              <a:t>terasa</a:t>
            </a:r>
            <a:r>
              <a:rPr lang="en-GB" sz="3200" b="1" dirty="0"/>
              <a:t> di </a:t>
            </a:r>
            <a:r>
              <a:rPr lang="en-GB" sz="3200" b="1" dirty="0" err="1"/>
              <a:t>Purworejo</a:t>
            </a:r>
            <a:r>
              <a:rPr lang="en-GB" sz="3200" b="1" dirty="0"/>
              <a:t> – </a:t>
            </a:r>
            <a:r>
              <a:rPr lang="en-GB" sz="3200" b="1" dirty="0" err="1"/>
              <a:t>Keresidenan</a:t>
            </a:r>
            <a:r>
              <a:rPr lang="en-GB" sz="3200" b="1" dirty="0"/>
              <a:t> </a:t>
            </a:r>
            <a:r>
              <a:rPr lang="en-GB" sz="3200" b="1" dirty="0" err="1"/>
              <a:t>Bagelen</a:t>
            </a:r>
            <a:r>
              <a:rPr lang="en-GB" sz="3200" b="1" dirty="0"/>
              <a:t> yang </a:t>
            </a:r>
            <a:r>
              <a:rPr lang="en-GB" sz="3200" b="1" dirty="0" err="1"/>
              <a:t>didirikan</a:t>
            </a:r>
            <a:r>
              <a:rPr lang="en-GB" sz="3200" b="1" dirty="0"/>
              <a:t> Belanda </a:t>
            </a:r>
            <a:r>
              <a:rPr lang="en-GB" sz="3200" b="1" dirty="0" err="1"/>
              <a:t>setelah</a:t>
            </a:r>
            <a:r>
              <a:rPr lang="en-GB" sz="3200" b="1" dirty="0"/>
              <a:t> </a:t>
            </a:r>
            <a:r>
              <a:rPr lang="en-GB" sz="3200" b="1" dirty="0" err="1"/>
              <a:t>Perang</a:t>
            </a:r>
            <a:r>
              <a:rPr lang="en-GB" sz="3200" b="1" dirty="0"/>
              <a:t> </a:t>
            </a:r>
            <a:r>
              <a:rPr lang="en-GB" sz="3200" b="1" dirty="0" err="1"/>
              <a:t>Jawa</a:t>
            </a:r>
            <a:r>
              <a:rPr lang="en-GB" sz="3200" b="1" dirty="0"/>
              <a:t> (1825-30) </a:t>
            </a:r>
            <a:r>
              <a:rPr lang="en-GB" sz="3200" b="1" dirty="0" err="1"/>
              <a:t>tepat</a:t>
            </a:r>
            <a:r>
              <a:rPr lang="en-GB" sz="3200" b="1" dirty="0"/>
              <a:t> pada </a:t>
            </a:r>
            <a:r>
              <a:rPr lang="en-GB" sz="3200" b="1" dirty="0" err="1"/>
              <a:t>malam</a:t>
            </a:r>
            <a:r>
              <a:rPr lang="en-GB" sz="3200" b="1" dirty="0"/>
              <a:t> 26/27 </a:t>
            </a:r>
            <a:r>
              <a:rPr lang="en-GB" sz="3200" b="1" dirty="0" err="1"/>
              <a:t>Februari</a:t>
            </a:r>
            <a:r>
              <a:rPr lang="en-GB" sz="3200" b="1" dirty="0"/>
              <a:t> 1831 </a:t>
            </a:r>
          </a:p>
        </p:txBody>
      </p:sp>
      <p:pic>
        <p:nvPicPr>
          <p:cNvPr id="8" name="Content Placeholder 7"/>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rot="5400000">
            <a:off x="4785916" y="2946607"/>
            <a:ext cx="4296569" cy="3505200"/>
          </a:xfrm>
        </p:spPr>
      </p:pic>
      <p:pic>
        <p:nvPicPr>
          <p:cNvPr id="12" name="Content Placeholder 9"/>
          <p:cNvPicPr>
            <a:picLocks noGrp="1" noChangeAspect="1"/>
          </p:cNvPicPr>
          <p:nvPr>
            <p:ph sz="half" idx="1"/>
          </p:nvPr>
        </p:nvPicPr>
        <p:blipFill>
          <a:blip r:embed="rId4" cstate="screen">
            <a:extLst>
              <a:ext uri="{28A0092B-C50C-407E-A947-70E740481C1C}">
                <a14:useLocalDpi xmlns:a14="http://schemas.microsoft.com/office/drawing/2010/main"/>
              </a:ext>
            </a:extLst>
          </a:blip>
          <a:stretch>
            <a:fillRect/>
          </a:stretch>
        </p:blipFill>
        <p:spPr>
          <a:xfrm>
            <a:off x="381000" y="2561429"/>
            <a:ext cx="4648198" cy="4296571"/>
          </a:xfrm>
        </p:spPr>
      </p:pic>
    </p:spTree>
    <p:extLst>
      <p:ext uri="{BB962C8B-B14F-4D97-AF65-F5344CB8AC3E}">
        <p14:creationId xmlns:p14="http://schemas.microsoft.com/office/powerpoint/2010/main" val="37465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768B6-B2E6-438F-94E6-AE5B957C3995}"/>
              </a:ext>
            </a:extLst>
          </p:cNvPr>
          <p:cNvSpPr>
            <a:spLocks noGrp="1"/>
          </p:cNvSpPr>
          <p:nvPr>
            <p:ph type="title"/>
          </p:nvPr>
        </p:nvSpPr>
        <p:spPr>
          <a:xfrm>
            <a:off x="457200" y="274638"/>
            <a:ext cx="8382000" cy="1143000"/>
          </a:xfrm>
        </p:spPr>
        <p:txBody>
          <a:bodyPr/>
          <a:lstStyle/>
          <a:p>
            <a:r>
              <a:rPr lang="en-GB" sz="3600" b="1" dirty="0" err="1"/>
              <a:t>Sosok</a:t>
            </a:r>
            <a:r>
              <a:rPr lang="en-GB" sz="3600" b="1" dirty="0"/>
              <a:t> Raden </a:t>
            </a:r>
            <a:r>
              <a:rPr lang="en-GB" sz="3600" b="1" dirty="0" err="1"/>
              <a:t>Adipati</a:t>
            </a:r>
            <a:r>
              <a:rPr lang="en-GB" sz="3600" b="1" dirty="0"/>
              <a:t> </a:t>
            </a:r>
            <a:r>
              <a:rPr lang="en-GB" sz="3600" b="1" dirty="0" err="1"/>
              <a:t>Cokronegoro</a:t>
            </a:r>
            <a:r>
              <a:rPr lang="en-GB" sz="3600" b="1" dirty="0"/>
              <a:t> I, </a:t>
            </a:r>
            <a:r>
              <a:rPr lang="en-GB" sz="3600" b="1" dirty="0" err="1"/>
              <a:t>Bupati</a:t>
            </a:r>
            <a:r>
              <a:rPr lang="en-GB" sz="3600" b="1" dirty="0"/>
              <a:t> Perdana (1831-56), </a:t>
            </a:r>
            <a:r>
              <a:rPr lang="en-GB" sz="3600" b="1" dirty="0" err="1"/>
              <a:t>amat</a:t>
            </a:r>
            <a:r>
              <a:rPr lang="en-GB" sz="3600" b="1" dirty="0"/>
              <a:t> </a:t>
            </a:r>
            <a:r>
              <a:rPr lang="en-GB" sz="3600" b="1" dirty="0" err="1"/>
              <a:t>menarik</a:t>
            </a:r>
            <a:r>
              <a:rPr lang="en-GB" sz="3600" b="1" dirty="0"/>
              <a:t>—</a:t>
            </a:r>
            <a:r>
              <a:rPr lang="en-GB" sz="3600" b="1" dirty="0" err="1"/>
              <a:t>ia</a:t>
            </a:r>
            <a:r>
              <a:rPr lang="en-GB" sz="3600" b="1" dirty="0"/>
              <a:t> </a:t>
            </a:r>
            <a:r>
              <a:rPr lang="en-GB" sz="3600" b="1" dirty="0" err="1"/>
              <a:t>berasal</a:t>
            </a:r>
            <a:r>
              <a:rPr lang="en-GB" sz="3600" b="1" dirty="0"/>
              <a:t> </a:t>
            </a:r>
            <a:r>
              <a:rPr lang="en-GB" sz="3600" b="1" dirty="0" err="1"/>
              <a:t>dari</a:t>
            </a:r>
            <a:r>
              <a:rPr lang="en-GB" sz="3600" b="1" dirty="0"/>
              <a:t> </a:t>
            </a:r>
            <a:r>
              <a:rPr lang="en-GB" sz="3600" b="1" dirty="0" err="1"/>
              <a:t>keluarga</a:t>
            </a:r>
            <a:r>
              <a:rPr lang="en-GB" sz="3600" b="1" dirty="0"/>
              <a:t> </a:t>
            </a:r>
            <a:r>
              <a:rPr lang="en-GB" sz="3600" b="1" dirty="0" err="1"/>
              <a:t>terpandang</a:t>
            </a:r>
            <a:r>
              <a:rPr lang="en-GB" sz="3600" b="1" dirty="0"/>
              <a:t> (</a:t>
            </a:r>
            <a:r>
              <a:rPr lang="en-GB" sz="3600" b="1" i="1" dirty="0" err="1"/>
              <a:t>kĕntol</a:t>
            </a:r>
            <a:r>
              <a:rPr lang="en-GB" sz="3600" b="1" dirty="0"/>
              <a:t>) </a:t>
            </a:r>
            <a:endParaRPr lang="en-GB" sz="3600" dirty="0"/>
          </a:p>
        </p:txBody>
      </p:sp>
      <p:sp>
        <p:nvSpPr>
          <p:cNvPr id="10" name="Content Placeholder 9">
            <a:extLst>
              <a:ext uri="{FF2B5EF4-FFF2-40B4-BE49-F238E27FC236}">
                <a16:creationId xmlns:a16="http://schemas.microsoft.com/office/drawing/2014/main" id="{D8BACF30-1690-498D-8F70-89395518F805}"/>
              </a:ext>
            </a:extLst>
          </p:cNvPr>
          <p:cNvSpPr>
            <a:spLocks noGrp="1"/>
          </p:cNvSpPr>
          <p:nvPr>
            <p:ph sz="half" idx="1"/>
          </p:nvPr>
        </p:nvSpPr>
        <p:spPr>
          <a:xfrm>
            <a:off x="152400" y="1798637"/>
            <a:ext cx="5562600" cy="4525963"/>
          </a:xfrm>
        </p:spPr>
        <p:txBody>
          <a:bodyPr/>
          <a:lstStyle/>
          <a:p>
            <a:r>
              <a:rPr lang="en-GB" sz="2600" dirty="0"/>
              <a:t>Putra </a:t>
            </a:r>
            <a:r>
              <a:rPr lang="en-GB" sz="2600" dirty="0" err="1"/>
              <a:t>sulung</a:t>
            </a:r>
            <a:r>
              <a:rPr lang="en-GB" sz="2600" dirty="0"/>
              <a:t> </a:t>
            </a:r>
            <a:r>
              <a:rPr lang="en-GB" sz="2600" dirty="0" err="1"/>
              <a:t>Kiai</a:t>
            </a:r>
            <a:r>
              <a:rPr lang="en-GB" sz="2600" dirty="0"/>
              <a:t> </a:t>
            </a:r>
            <a:r>
              <a:rPr lang="en-GB" sz="2600" dirty="0" err="1"/>
              <a:t>Ngabehi</a:t>
            </a:r>
            <a:r>
              <a:rPr lang="en-GB" sz="2600" dirty="0"/>
              <a:t> </a:t>
            </a:r>
            <a:r>
              <a:rPr lang="en-GB" sz="2600" dirty="0" err="1"/>
              <a:t>Singowijoyo</a:t>
            </a:r>
            <a:r>
              <a:rPr lang="en-GB" sz="2600" dirty="0"/>
              <a:t>, </a:t>
            </a:r>
            <a:r>
              <a:rPr lang="en-GB" sz="2600" dirty="0" err="1"/>
              <a:t>mantri</a:t>
            </a:r>
            <a:r>
              <a:rPr lang="en-GB" sz="2600" dirty="0"/>
              <a:t> </a:t>
            </a:r>
            <a:r>
              <a:rPr lang="en-GB" sz="2600" i="1" dirty="0" err="1"/>
              <a:t>mancanagara</a:t>
            </a:r>
            <a:r>
              <a:rPr lang="en-GB" sz="2600" dirty="0"/>
              <a:t>, </a:t>
            </a:r>
            <a:r>
              <a:rPr lang="en-GB" sz="2600" dirty="0" err="1"/>
              <a:t>dari</a:t>
            </a:r>
            <a:r>
              <a:rPr lang="en-GB" sz="2600" dirty="0"/>
              <a:t> </a:t>
            </a:r>
            <a:r>
              <a:rPr lang="en-GB" sz="2600" dirty="0" err="1"/>
              <a:t>keluarga</a:t>
            </a:r>
            <a:r>
              <a:rPr lang="en-GB" sz="2600" dirty="0"/>
              <a:t> </a:t>
            </a:r>
            <a:r>
              <a:rPr lang="en-GB" sz="2600" i="1" dirty="0" err="1"/>
              <a:t>kĕntol</a:t>
            </a:r>
            <a:r>
              <a:rPr lang="en-GB" sz="2600" i="1" dirty="0"/>
              <a:t> </a:t>
            </a:r>
            <a:r>
              <a:rPr lang="en-GB" sz="2600" dirty="0"/>
              <a:t>(</a:t>
            </a:r>
            <a:r>
              <a:rPr lang="en-GB" sz="2600" dirty="0" err="1"/>
              <a:t>priayi</a:t>
            </a:r>
            <a:r>
              <a:rPr lang="en-GB" sz="2600" dirty="0"/>
              <a:t> </a:t>
            </a:r>
            <a:r>
              <a:rPr lang="en-GB" sz="2600" dirty="0" err="1"/>
              <a:t>lokal</a:t>
            </a:r>
            <a:r>
              <a:rPr lang="en-GB" sz="2600" dirty="0"/>
              <a:t> </a:t>
            </a:r>
            <a:r>
              <a:rPr lang="en-GB" sz="2600" dirty="0" err="1"/>
              <a:t>Bagelen</a:t>
            </a:r>
            <a:r>
              <a:rPr lang="en-GB" sz="2600" dirty="0"/>
              <a:t>), </a:t>
            </a:r>
            <a:r>
              <a:rPr lang="en-GB" sz="2600" dirty="0" err="1"/>
              <a:t>Bragolan</a:t>
            </a:r>
            <a:r>
              <a:rPr lang="en-GB" sz="2600" dirty="0"/>
              <a:t> (</a:t>
            </a:r>
            <a:r>
              <a:rPr lang="en-GB" sz="2600" dirty="0" err="1"/>
              <a:t>Kecamatan</a:t>
            </a:r>
            <a:r>
              <a:rPr lang="en-GB" sz="2600" dirty="0"/>
              <a:t> </a:t>
            </a:r>
            <a:r>
              <a:rPr lang="en-GB" sz="2600" dirty="0" err="1"/>
              <a:t>Purwodadi</a:t>
            </a:r>
            <a:r>
              <a:rPr lang="en-GB" sz="2600" dirty="0"/>
              <a:t>)</a:t>
            </a:r>
          </a:p>
          <a:p>
            <a:r>
              <a:rPr lang="en-GB" sz="2600" dirty="0" err="1"/>
              <a:t>Ibunda</a:t>
            </a:r>
            <a:r>
              <a:rPr lang="en-GB" sz="2600" dirty="0"/>
              <a:t>, </a:t>
            </a:r>
            <a:r>
              <a:rPr lang="en-GB" sz="2600" dirty="0" err="1"/>
              <a:t>Nyai</a:t>
            </a:r>
            <a:r>
              <a:rPr lang="en-GB" sz="2600" dirty="0"/>
              <a:t> </a:t>
            </a:r>
            <a:r>
              <a:rPr lang="en-GB" sz="2600" dirty="0" err="1"/>
              <a:t>Ngabehi</a:t>
            </a:r>
            <a:r>
              <a:rPr lang="en-GB" sz="2600" dirty="0"/>
              <a:t> </a:t>
            </a:r>
            <a:r>
              <a:rPr lang="en-GB" sz="2600" dirty="0" err="1"/>
              <a:t>Singowijoyo</a:t>
            </a:r>
            <a:r>
              <a:rPr lang="en-GB" sz="2600" dirty="0"/>
              <a:t>, </a:t>
            </a:r>
            <a:r>
              <a:rPr lang="en-GB" sz="2600" dirty="0" err="1"/>
              <a:t>putri</a:t>
            </a:r>
            <a:r>
              <a:rPr lang="en-GB" sz="2600" dirty="0"/>
              <a:t> </a:t>
            </a:r>
            <a:r>
              <a:rPr lang="en-GB" sz="2600" dirty="0" err="1"/>
              <a:t>Kiai</a:t>
            </a:r>
            <a:r>
              <a:rPr lang="en-GB" sz="2600" dirty="0"/>
              <a:t> </a:t>
            </a:r>
            <a:r>
              <a:rPr lang="en-GB" sz="2600" dirty="0" err="1"/>
              <a:t>Cokroleksono</a:t>
            </a:r>
            <a:r>
              <a:rPr lang="en-GB" sz="2600" dirty="0"/>
              <a:t> </a:t>
            </a:r>
            <a:r>
              <a:rPr lang="en-GB" sz="2600" dirty="0" err="1"/>
              <a:t>dari</a:t>
            </a:r>
            <a:r>
              <a:rPr lang="en-GB" sz="2600" dirty="0"/>
              <a:t> </a:t>
            </a:r>
            <a:r>
              <a:rPr lang="en-GB" sz="2600" dirty="0" err="1"/>
              <a:t>Ngasinan</a:t>
            </a:r>
            <a:r>
              <a:rPr lang="en-GB" sz="2600" dirty="0"/>
              <a:t> (</a:t>
            </a:r>
            <a:r>
              <a:rPr lang="en-GB" sz="2600" dirty="0" err="1"/>
              <a:t>Kecamatan</a:t>
            </a:r>
            <a:r>
              <a:rPr lang="en-GB" sz="2600" dirty="0"/>
              <a:t> </a:t>
            </a:r>
            <a:r>
              <a:rPr lang="en-GB" sz="2600" dirty="0" err="1"/>
              <a:t>Banyuurip</a:t>
            </a:r>
            <a:r>
              <a:rPr lang="en-GB" sz="2600" dirty="0"/>
              <a:t>)  </a:t>
            </a:r>
            <a:r>
              <a:rPr lang="en-GB" sz="2600" dirty="0" err="1"/>
              <a:t>trah</a:t>
            </a:r>
            <a:r>
              <a:rPr lang="en-GB" sz="2600" dirty="0"/>
              <a:t> </a:t>
            </a:r>
            <a:r>
              <a:rPr lang="en-GB" sz="2600" dirty="0" err="1"/>
              <a:t>keenam</a:t>
            </a:r>
            <a:r>
              <a:rPr lang="en-GB" sz="2600" dirty="0"/>
              <a:t> </a:t>
            </a:r>
            <a:r>
              <a:rPr lang="en-GB" sz="2600" dirty="0" err="1"/>
              <a:t>dinasti</a:t>
            </a:r>
            <a:r>
              <a:rPr lang="en-GB" sz="2600" dirty="0"/>
              <a:t> </a:t>
            </a:r>
            <a:r>
              <a:rPr lang="en-GB" sz="2600" dirty="0" err="1"/>
              <a:t>priayi</a:t>
            </a:r>
            <a:r>
              <a:rPr lang="en-GB" sz="2600" dirty="0"/>
              <a:t> - </a:t>
            </a:r>
            <a:r>
              <a:rPr lang="en-GB" sz="2600" dirty="0" err="1"/>
              <a:t>Pengasih</a:t>
            </a:r>
            <a:r>
              <a:rPr lang="en-GB" sz="2600" dirty="0"/>
              <a:t> (</a:t>
            </a:r>
            <a:r>
              <a:rPr lang="en-GB" sz="2600" dirty="0" err="1"/>
              <a:t>Kulon</a:t>
            </a:r>
            <a:r>
              <a:rPr lang="en-GB" sz="2600" dirty="0"/>
              <a:t> </a:t>
            </a:r>
            <a:r>
              <a:rPr lang="en-GB" sz="2600" dirty="0" err="1"/>
              <a:t>Progo</a:t>
            </a:r>
            <a:r>
              <a:rPr lang="en-GB" sz="2600" dirty="0"/>
              <a:t>), </a:t>
            </a:r>
            <a:r>
              <a:rPr lang="en-GB" sz="2600" dirty="0" err="1"/>
              <a:t>Bragolan</a:t>
            </a:r>
            <a:r>
              <a:rPr lang="en-GB" sz="2600" dirty="0"/>
              <a:t>, </a:t>
            </a:r>
            <a:r>
              <a:rPr lang="en-GB" sz="2600" dirty="0" err="1"/>
              <a:t>Solotiyang</a:t>
            </a:r>
            <a:r>
              <a:rPr lang="en-GB" sz="2600" dirty="0"/>
              <a:t> (Maron), </a:t>
            </a:r>
            <a:r>
              <a:rPr lang="en-GB" sz="2600" dirty="0" err="1"/>
              <a:t>Banyuurip</a:t>
            </a:r>
            <a:r>
              <a:rPr lang="en-GB" sz="2600" dirty="0"/>
              <a:t> dan </a:t>
            </a:r>
            <a:r>
              <a:rPr lang="en-GB" sz="2600" dirty="0" err="1"/>
              <a:t>Loano</a:t>
            </a:r>
            <a:r>
              <a:rPr lang="en-GB" sz="2600" dirty="0"/>
              <a:t>.</a:t>
            </a:r>
          </a:p>
        </p:txBody>
      </p:sp>
      <p:pic>
        <p:nvPicPr>
          <p:cNvPr id="2050" name="Picture 2" descr="Image result for bragolan purworejo">
            <a:extLst>
              <a:ext uri="{FF2B5EF4-FFF2-40B4-BE49-F238E27FC236}">
                <a16:creationId xmlns:a16="http://schemas.microsoft.com/office/drawing/2014/main" id="{244EF196-A4CC-4FB7-BDAB-F5834FFCDE58}"/>
              </a:ext>
            </a:extLst>
          </p:cNvPr>
          <p:cNvPicPr>
            <a:picLocks noGrp="1" noChangeAspect="1" noChangeArrowheads="1"/>
          </p:cNvPicPr>
          <p:nvPr>
            <p:ph sz="half" idx="2"/>
          </p:nvPr>
        </p:nvPicPr>
        <p:blipFill rotWithShape="1">
          <a:blip r:embed="rId3" cstate="screen">
            <a:extLst>
              <a:ext uri="{28A0092B-C50C-407E-A947-70E740481C1C}">
                <a14:useLocalDpi xmlns:a14="http://schemas.microsoft.com/office/drawing/2010/main"/>
              </a:ext>
            </a:extLst>
          </a:blip>
          <a:srcRect/>
          <a:stretch/>
        </p:blipFill>
        <p:spPr bwMode="auto">
          <a:xfrm>
            <a:off x="5867400" y="2438400"/>
            <a:ext cx="3124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20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782F-5912-4FD7-9D39-21E3A3495C6A}"/>
              </a:ext>
            </a:extLst>
          </p:cNvPr>
          <p:cNvSpPr>
            <a:spLocks noGrp="1"/>
          </p:cNvSpPr>
          <p:nvPr>
            <p:ph type="title"/>
          </p:nvPr>
        </p:nvSpPr>
        <p:spPr>
          <a:xfrm>
            <a:off x="0" y="990600"/>
            <a:ext cx="9144000" cy="457200"/>
          </a:xfrm>
        </p:spPr>
        <p:txBody>
          <a:bodyPr/>
          <a:lstStyle/>
          <a:p>
            <a:r>
              <a:rPr lang="en-GB" sz="3200" b="1" dirty="0"/>
              <a:t>Yang </a:t>
            </a:r>
            <a:r>
              <a:rPr lang="en-GB" sz="3200" b="1" dirty="0" err="1"/>
              <a:t>telah</a:t>
            </a:r>
            <a:r>
              <a:rPr lang="en-GB" sz="3200" b="1" dirty="0"/>
              <a:t> lama </a:t>
            </a:r>
            <a:r>
              <a:rPr lang="en-GB" sz="3200" b="1" dirty="0" err="1"/>
              <a:t>mengabdi</a:t>
            </a:r>
            <a:r>
              <a:rPr lang="en-GB" sz="3200" b="1" dirty="0"/>
              <a:t> </a:t>
            </a:r>
            <a:r>
              <a:rPr lang="en-GB" sz="3200" b="1" dirty="0" err="1"/>
              <a:t>diri</a:t>
            </a:r>
            <a:r>
              <a:rPr lang="en-GB" sz="3200" b="1" dirty="0"/>
              <a:t> </a:t>
            </a:r>
            <a:r>
              <a:rPr lang="en-GB" sz="3200" b="1" dirty="0" err="1"/>
              <a:t>sebagai</a:t>
            </a:r>
            <a:r>
              <a:rPr lang="en-GB" sz="3200" b="1" dirty="0"/>
              <a:t> Mantri </a:t>
            </a:r>
            <a:r>
              <a:rPr lang="en-GB" sz="3200" b="1" i="1" dirty="0" err="1"/>
              <a:t>Gladhag</a:t>
            </a:r>
            <a:r>
              <a:rPr lang="en-GB" sz="3200" b="1" dirty="0"/>
              <a:t> (</a:t>
            </a:r>
            <a:r>
              <a:rPr lang="en-GB" sz="3200" b="1" dirty="0" err="1"/>
              <a:t>Mandor</a:t>
            </a:r>
            <a:r>
              <a:rPr lang="en-GB" sz="3200" b="1" dirty="0"/>
              <a:t> Gilda </a:t>
            </a:r>
            <a:r>
              <a:rPr lang="en-GB" sz="3200" b="1" dirty="0" err="1"/>
              <a:t>Kuli</a:t>
            </a:r>
            <a:r>
              <a:rPr lang="en-GB" sz="3200" b="1" dirty="0"/>
              <a:t> </a:t>
            </a:r>
            <a:r>
              <a:rPr lang="en-GB" sz="3200" b="1" dirty="0" err="1"/>
              <a:t>Pinggul</a:t>
            </a:r>
            <a:r>
              <a:rPr lang="en-GB" sz="3200" b="1" dirty="0"/>
              <a:t>) di </a:t>
            </a:r>
            <a:r>
              <a:rPr lang="en-GB" sz="3200" b="1" dirty="0" err="1"/>
              <a:t>Kartasura</a:t>
            </a:r>
            <a:r>
              <a:rPr lang="en-GB" sz="3200" b="1" dirty="0"/>
              <a:t>/Surakarta </a:t>
            </a:r>
            <a:r>
              <a:rPr lang="en-GB" sz="3200" b="1" dirty="0" err="1"/>
              <a:t>selama</a:t>
            </a:r>
            <a:r>
              <a:rPr lang="en-GB" sz="3200" b="1" dirty="0"/>
              <a:t> lima </a:t>
            </a:r>
            <a:r>
              <a:rPr lang="en-GB" sz="3200" b="1" dirty="0" err="1"/>
              <a:t>generasi</a:t>
            </a:r>
            <a:r>
              <a:rPr lang="en-GB" sz="3200" b="1" dirty="0"/>
              <a:t> </a:t>
            </a:r>
            <a:r>
              <a:rPr lang="en-GB" sz="3200" b="1" dirty="0" err="1"/>
              <a:t>waktu</a:t>
            </a:r>
            <a:r>
              <a:rPr lang="en-GB" sz="3200" b="1" dirty="0"/>
              <a:t> </a:t>
            </a:r>
            <a:r>
              <a:rPr lang="en-GB" sz="3200" b="1" dirty="0" err="1"/>
              <a:t>Bagelen</a:t>
            </a:r>
            <a:r>
              <a:rPr lang="en-GB" sz="3200" b="1" dirty="0"/>
              <a:t> dan </a:t>
            </a:r>
            <a:r>
              <a:rPr lang="en-GB" sz="3200" b="1" dirty="0" err="1"/>
              <a:t>Banyumas</a:t>
            </a:r>
            <a:r>
              <a:rPr lang="en-GB" sz="3200" b="1" dirty="0"/>
              <a:t> </a:t>
            </a:r>
            <a:r>
              <a:rPr lang="en-GB" sz="3200" b="1" dirty="0" err="1"/>
              <a:t>dijuluki</a:t>
            </a:r>
            <a:r>
              <a:rPr lang="en-GB" sz="3200" b="1" dirty="0"/>
              <a:t> </a:t>
            </a:r>
            <a:r>
              <a:rPr lang="en-GB" sz="3200" b="1" dirty="0" err="1"/>
              <a:t>sebagai</a:t>
            </a:r>
            <a:r>
              <a:rPr lang="en-GB" sz="3200" b="1" dirty="0"/>
              <a:t> ‘kaki-</a:t>
            </a:r>
            <a:r>
              <a:rPr lang="en-GB" sz="3200" b="1" dirty="0" err="1"/>
              <a:t>tangan</a:t>
            </a:r>
            <a:r>
              <a:rPr lang="en-GB" sz="3200" b="1" dirty="0"/>
              <a:t>’ </a:t>
            </a:r>
            <a:r>
              <a:rPr lang="en-GB" sz="3200" b="1" dirty="0" err="1"/>
              <a:t>keraton</a:t>
            </a:r>
            <a:r>
              <a:rPr lang="en-GB" sz="3200" b="1" dirty="0"/>
              <a:t> </a:t>
            </a:r>
            <a:r>
              <a:rPr lang="en-GB" sz="3200" b="1" dirty="0" err="1"/>
              <a:t>Jawa</a:t>
            </a:r>
            <a:r>
              <a:rPr lang="en-GB" sz="3200" b="1" dirty="0"/>
              <a:t> </a:t>
            </a:r>
            <a:r>
              <a:rPr lang="en-GB" sz="3200" b="1" dirty="0" err="1"/>
              <a:t>tengah-selatan</a:t>
            </a:r>
            <a:endParaRPr lang="en-GB" sz="3200" b="1" i="1" dirty="0"/>
          </a:p>
        </p:txBody>
      </p:sp>
      <p:pic>
        <p:nvPicPr>
          <p:cNvPr id="5" name="Content Placeholder 4">
            <a:extLst>
              <a:ext uri="{FF2B5EF4-FFF2-40B4-BE49-F238E27FC236}">
                <a16:creationId xmlns:a16="http://schemas.microsoft.com/office/drawing/2014/main" id="{CC79C29B-C00D-4218-B0B4-B5584066196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7297" y="2438400"/>
            <a:ext cx="9144000" cy="5257800"/>
          </a:xfrm>
        </p:spPr>
      </p:pic>
    </p:spTree>
    <p:extLst>
      <p:ext uri="{BB962C8B-B14F-4D97-AF65-F5344CB8AC3E}">
        <p14:creationId xmlns:p14="http://schemas.microsoft.com/office/powerpoint/2010/main" val="148294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D61353-9663-46ED-A87A-BC40A36D898A}"/>
              </a:ext>
            </a:extLst>
          </p:cNvPr>
          <p:cNvSpPr>
            <a:spLocks noGrp="1"/>
          </p:cNvSpPr>
          <p:nvPr>
            <p:ph type="title"/>
          </p:nvPr>
        </p:nvSpPr>
        <p:spPr>
          <a:xfrm>
            <a:off x="0" y="990600"/>
            <a:ext cx="9144000" cy="427038"/>
          </a:xfrm>
        </p:spPr>
        <p:txBody>
          <a:bodyPr/>
          <a:lstStyle/>
          <a:p>
            <a:r>
              <a:rPr lang="en-GB" sz="2800" b="1" dirty="0" err="1"/>
              <a:t>Cokronegoro</a:t>
            </a:r>
            <a:r>
              <a:rPr lang="en-GB" sz="2800" b="1" dirty="0"/>
              <a:t> </a:t>
            </a:r>
            <a:r>
              <a:rPr lang="en-GB" sz="2800" b="1" dirty="0" err="1"/>
              <a:t>sendiri</a:t>
            </a:r>
            <a:r>
              <a:rPr lang="en-GB" sz="2800" b="1" dirty="0"/>
              <a:t>, </a:t>
            </a:r>
            <a:r>
              <a:rPr lang="en-GB" sz="2800" b="1" dirty="0" err="1"/>
              <a:t>lahir</a:t>
            </a:r>
            <a:r>
              <a:rPr lang="en-GB" sz="2800" b="1" dirty="0"/>
              <a:t> 1779, </a:t>
            </a:r>
            <a:r>
              <a:rPr lang="en-GB" sz="2800" b="1" dirty="0" err="1"/>
              <a:t>bergelar</a:t>
            </a:r>
            <a:r>
              <a:rPr lang="en-GB" sz="2800" b="1" dirty="0"/>
              <a:t> Mas </a:t>
            </a:r>
            <a:r>
              <a:rPr lang="en-GB" sz="2800" b="1" dirty="0" err="1"/>
              <a:t>Ngabehi</a:t>
            </a:r>
            <a:r>
              <a:rPr lang="en-GB" sz="2800" b="1" dirty="0"/>
              <a:t> </a:t>
            </a:r>
            <a:r>
              <a:rPr lang="en-GB" sz="2800" b="1" dirty="0" err="1"/>
              <a:t>Resodiwiryo</a:t>
            </a:r>
            <a:r>
              <a:rPr lang="en-GB" sz="2800" b="1" dirty="0"/>
              <a:t>, </a:t>
            </a:r>
            <a:r>
              <a:rPr lang="en-GB" sz="2800" b="1" dirty="0" err="1"/>
              <a:t>ikut</a:t>
            </a:r>
            <a:r>
              <a:rPr lang="en-GB" sz="2800" b="1" dirty="0"/>
              <a:t> </a:t>
            </a:r>
            <a:r>
              <a:rPr lang="en-GB" sz="2800" b="1" dirty="0" err="1"/>
              <a:t>mengabdi</a:t>
            </a:r>
            <a:r>
              <a:rPr lang="en-GB" sz="2800" b="1" dirty="0"/>
              <a:t> </a:t>
            </a:r>
            <a:r>
              <a:rPr lang="en-GB" sz="2800" b="1" dirty="0" err="1"/>
              <a:t>sebagai</a:t>
            </a:r>
            <a:r>
              <a:rPr lang="en-GB" sz="2800" b="1" dirty="0"/>
              <a:t> </a:t>
            </a:r>
            <a:r>
              <a:rPr lang="en-GB" sz="2800" b="1" i="1" dirty="0" err="1"/>
              <a:t>mantri</a:t>
            </a:r>
            <a:r>
              <a:rPr lang="en-GB" sz="2800" b="1" i="1" dirty="0"/>
              <a:t> </a:t>
            </a:r>
            <a:r>
              <a:rPr lang="en-GB" sz="2800" b="1" i="1" dirty="0" err="1"/>
              <a:t>gladhag</a:t>
            </a:r>
            <a:r>
              <a:rPr lang="en-GB" sz="2800" b="1" i="1" dirty="0"/>
              <a:t> </a:t>
            </a:r>
            <a:r>
              <a:rPr lang="en-GB" sz="2800" b="1" dirty="0" err="1"/>
              <a:t>sambil</a:t>
            </a:r>
            <a:r>
              <a:rPr lang="en-GB" sz="2800" b="1" dirty="0"/>
              <a:t> </a:t>
            </a:r>
            <a:r>
              <a:rPr lang="en-GB" sz="2800" b="1" dirty="0" err="1"/>
              <a:t>merangkap</a:t>
            </a:r>
            <a:r>
              <a:rPr lang="en-GB" sz="2800" b="1" dirty="0"/>
              <a:t> </a:t>
            </a:r>
            <a:r>
              <a:rPr lang="en-GB" sz="2800" b="1" i="1" dirty="0" err="1"/>
              <a:t>mantri</a:t>
            </a:r>
            <a:r>
              <a:rPr lang="en-GB" sz="2800" b="1" i="1" dirty="0"/>
              <a:t> ulu-ulu </a:t>
            </a:r>
            <a:r>
              <a:rPr lang="en-GB" sz="2800" b="1" dirty="0" err="1"/>
              <a:t>dengan</a:t>
            </a:r>
            <a:r>
              <a:rPr lang="en-GB" sz="2800" b="1" dirty="0"/>
              <a:t> </a:t>
            </a:r>
            <a:r>
              <a:rPr lang="en-GB" sz="2800" b="1" dirty="0" err="1"/>
              <a:t>tugas</a:t>
            </a:r>
            <a:r>
              <a:rPr lang="en-GB" sz="2800" b="1" dirty="0"/>
              <a:t> di </a:t>
            </a:r>
            <a:r>
              <a:rPr lang="en-GB" sz="2800" b="1" dirty="0" err="1"/>
              <a:t>Ampel</a:t>
            </a:r>
            <a:r>
              <a:rPr lang="en-GB" sz="2800" b="1" dirty="0"/>
              <a:t> – </a:t>
            </a:r>
            <a:r>
              <a:rPr lang="en-GB" sz="2800" b="1" dirty="0" err="1"/>
              <a:t>keterampilan</a:t>
            </a:r>
            <a:r>
              <a:rPr lang="en-GB" sz="2800" b="1" dirty="0"/>
              <a:t> </a:t>
            </a:r>
            <a:r>
              <a:rPr lang="en-GB" sz="2800" b="1" dirty="0" err="1"/>
              <a:t>tentang</a:t>
            </a:r>
            <a:r>
              <a:rPr lang="en-GB" sz="2800" b="1" dirty="0"/>
              <a:t> </a:t>
            </a:r>
            <a:r>
              <a:rPr lang="en-GB" sz="2800" b="1" dirty="0" err="1"/>
              <a:t>pengairan</a:t>
            </a:r>
            <a:r>
              <a:rPr lang="en-GB" sz="2800" b="1" dirty="0"/>
              <a:t> yang </a:t>
            </a:r>
            <a:r>
              <a:rPr lang="en-GB" sz="2800" b="1" dirty="0" err="1"/>
              <a:t>akan</a:t>
            </a:r>
            <a:r>
              <a:rPr lang="en-GB" sz="2800" b="1" dirty="0"/>
              <a:t> </a:t>
            </a:r>
            <a:r>
              <a:rPr lang="en-GB" sz="2800" b="1" dirty="0" err="1"/>
              <a:t>diwariskan</a:t>
            </a:r>
            <a:r>
              <a:rPr lang="en-GB" sz="2800" b="1" dirty="0"/>
              <a:t> </a:t>
            </a:r>
            <a:r>
              <a:rPr lang="en-GB" sz="2800" b="1" dirty="0" err="1"/>
              <a:t>ke</a:t>
            </a:r>
            <a:r>
              <a:rPr lang="en-GB" sz="2800" b="1" dirty="0"/>
              <a:t> </a:t>
            </a:r>
            <a:r>
              <a:rPr lang="en-GB" sz="2800" b="1" dirty="0" err="1"/>
              <a:t>Purworejo</a:t>
            </a:r>
            <a:r>
              <a:rPr lang="en-GB" sz="2800" b="1" dirty="0"/>
              <a:t> </a:t>
            </a:r>
            <a:r>
              <a:rPr lang="en-GB" sz="2800" b="1" dirty="0" err="1"/>
              <a:t>pasca-Perang</a:t>
            </a:r>
            <a:r>
              <a:rPr lang="en-GB" sz="2800" b="1" dirty="0"/>
              <a:t> </a:t>
            </a:r>
            <a:r>
              <a:rPr lang="en-GB" sz="2800" b="1" dirty="0" err="1"/>
              <a:t>Jawa</a:t>
            </a:r>
            <a:endParaRPr lang="en-GB" sz="2800" b="1" dirty="0"/>
          </a:p>
        </p:txBody>
      </p:sp>
      <p:pic>
        <p:nvPicPr>
          <p:cNvPr id="8" name="Content Placeholder 7">
            <a:extLst>
              <a:ext uri="{FF2B5EF4-FFF2-40B4-BE49-F238E27FC236}">
                <a16:creationId xmlns:a16="http://schemas.microsoft.com/office/drawing/2014/main" id="{9716D95B-0DFC-43B8-B116-10847EC4384F}"/>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228600" y="2362200"/>
            <a:ext cx="1905000" cy="4663966"/>
          </a:xfrm>
        </p:spPr>
      </p:pic>
      <p:pic>
        <p:nvPicPr>
          <p:cNvPr id="10" name="Content Placeholder 9">
            <a:extLst>
              <a:ext uri="{FF2B5EF4-FFF2-40B4-BE49-F238E27FC236}">
                <a16:creationId xmlns:a16="http://schemas.microsoft.com/office/drawing/2014/main" id="{386C2109-4D34-45D6-B7B6-24DD19F83918}"/>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2438400" y="2514600"/>
            <a:ext cx="6705600" cy="4359166"/>
          </a:xfrm>
        </p:spPr>
      </p:pic>
    </p:spTree>
    <p:extLst>
      <p:ext uri="{BB962C8B-B14F-4D97-AF65-F5344CB8AC3E}">
        <p14:creationId xmlns:p14="http://schemas.microsoft.com/office/powerpoint/2010/main" val="46928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F4A4-8B02-4D8F-BCFE-48BD6729E9AA}"/>
              </a:ext>
            </a:extLst>
          </p:cNvPr>
          <p:cNvSpPr>
            <a:spLocks noGrp="1"/>
          </p:cNvSpPr>
          <p:nvPr>
            <p:ph type="title"/>
          </p:nvPr>
        </p:nvSpPr>
        <p:spPr>
          <a:xfrm>
            <a:off x="152400" y="274638"/>
            <a:ext cx="8686800" cy="1143000"/>
          </a:xfrm>
        </p:spPr>
        <p:txBody>
          <a:bodyPr/>
          <a:lstStyle/>
          <a:p>
            <a:r>
              <a:rPr lang="en-GB" sz="2800" b="1" dirty="0" err="1">
                <a:latin typeface="AR JULIAN" panose="02000000000000000000" pitchFamily="2" charset="0"/>
              </a:rPr>
              <a:t>Dia</a:t>
            </a:r>
            <a:r>
              <a:rPr lang="en-GB" sz="2800" b="1" dirty="0">
                <a:latin typeface="AR JULIAN" panose="02000000000000000000" pitchFamily="2" charset="0"/>
              </a:rPr>
              <a:t> juga </a:t>
            </a:r>
            <a:r>
              <a:rPr lang="en-GB" sz="2800" b="1" dirty="0" err="1">
                <a:latin typeface="AR JULIAN" panose="02000000000000000000" pitchFamily="2" charset="0"/>
              </a:rPr>
              <a:t>rupanya</a:t>
            </a:r>
            <a:r>
              <a:rPr lang="en-GB" sz="2800" b="1" dirty="0">
                <a:latin typeface="AR JULIAN" panose="02000000000000000000" pitchFamily="2" charset="0"/>
              </a:rPr>
              <a:t> </a:t>
            </a:r>
            <a:r>
              <a:rPr lang="en-GB" sz="2800" b="1" dirty="0" err="1">
                <a:latin typeface="AR JULIAN" panose="02000000000000000000" pitchFamily="2" charset="0"/>
              </a:rPr>
              <a:t>satu</a:t>
            </a:r>
            <a:r>
              <a:rPr lang="en-GB" sz="2800" b="1" dirty="0">
                <a:latin typeface="AR JULIAN" panose="02000000000000000000" pitchFamily="2" charset="0"/>
              </a:rPr>
              <a:t> </a:t>
            </a:r>
            <a:r>
              <a:rPr lang="en-GB" sz="2800" b="1" dirty="0" err="1">
                <a:latin typeface="AR JULIAN" panose="02000000000000000000" pitchFamily="2" charset="0"/>
              </a:rPr>
              <a:t>perguruan</a:t>
            </a:r>
            <a:r>
              <a:rPr lang="en-GB" sz="2800" b="1" dirty="0">
                <a:latin typeface="AR JULIAN" panose="02000000000000000000" pitchFamily="2" charset="0"/>
              </a:rPr>
              <a:t> </a:t>
            </a:r>
            <a:r>
              <a:rPr lang="en-GB" sz="2800" b="1" dirty="0" err="1">
                <a:latin typeface="AR JULIAN" panose="02000000000000000000" pitchFamily="2" charset="0"/>
              </a:rPr>
              <a:t>dengan</a:t>
            </a:r>
            <a:r>
              <a:rPr lang="en-GB" sz="2800" b="1" dirty="0">
                <a:latin typeface="AR JULIAN" panose="02000000000000000000" pitchFamily="2" charset="0"/>
              </a:rPr>
              <a:t> </a:t>
            </a:r>
            <a:r>
              <a:rPr lang="en-GB" sz="2800" b="1" dirty="0" err="1">
                <a:latin typeface="AR JULIAN" panose="02000000000000000000" pitchFamily="2" charset="0"/>
              </a:rPr>
              <a:t>Diponegoro</a:t>
            </a:r>
            <a:r>
              <a:rPr lang="en-GB" sz="2800" b="1" dirty="0">
                <a:latin typeface="AR JULIAN" panose="02000000000000000000" pitchFamily="2" charset="0"/>
              </a:rPr>
              <a:t> </a:t>
            </a:r>
            <a:r>
              <a:rPr lang="en-GB" sz="2800" b="1" dirty="0" err="1">
                <a:latin typeface="AR JULIAN" panose="02000000000000000000" pitchFamily="2" charset="0"/>
              </a:rPr>
              <a:t>muda</a:t>
            </a:r>
            <a:r>
              <a:rPr lang="en-GB" sz="2800" b="1" dirty="0">
                <a:latin typeface="AR JULIAN" panose="02000000000000000000" pitchFamily="2" charset="0"/>
              </a:rPr>
              <a:t> </a:t>
            </a:r>
            <a:r>
              <a:rPr lang="en-GB" sz="2800" b="1" dirty="0" err="1">
                <a:latin typeface="AR JULIAN" panose="02000000000000000000" pitchFamily="2" charset="0"/>
              </a:rPr>
              <a:t>sebagai</a:t>
            </a:r>
            <a:r>
              <a:rPr lang="en-GB" sz="2800" b="1" dirty="0">
                <a:latin typeface="AR JULIAN" panose="02000000000000000000" pitchFamily="2" charset="0"/>
              </a:rPr>
              <a:t> </a:t>
            </a:r>
            <a:r>
              <a:rPr lang="en-GB" sz="2800" b="1" dirty="0" err="1">
                <a:latin typeface="AR JULIAN" panose="02000000000000000000" pitchFamily="2" charset="0"/>
              </a:rPr>
              <a:t>santri</a:t>
            </a:r>
            <a:r>
              <a:rPr lang="en-GB" sz="2800" b="1" dirty="0">
                <a:latin typeface="AR JULIAN" panose="02000000000000000000" pitchFamily="2" charset="0"/>
              </a:rPr>
              <a:t> di </a:t>
            </a:r>
            <a:r>
              <a:rPr lang="en-GB" sz="2800" b="1" dirty="0" err="1">
                <a:latin typeface="AR JULIAN" panose="02000000000000000000" pitchFamily="2" charset="0"/>
              </a:rPr>
              <a:t>Melangi</a:t>
            </a:r>
            <a:r>
              <a:rPr lang="en-GB" sz="2800" b="1" dirty="0">
                <a:latin typeface="AR JULIAN" panose="02000000000000000000" pitchFamily="2" charset="0"/>
              </a:rPr>
              <a:t> </a:t>
            </a:r>
            <a:r>
              <a:rPr lang="en-GB" sz="2800" b="1" dirty="0" err="1">
                <a:latin typeface="AR JULIAN" panose="02000000000000000000" pitchFamily="2" charset="0"/>
              </a:rPr>
              <a:t>digembleng</a:t>
            </a:r>
            <a:r>
              <a:rPr lang="en-GB" sz="2800" b="1" dirty="0">
                <a:latin typeface="AR JULIAN" panose="02000000000000000000" pitchFamily="2" charset="0"/>
              </a:rPr>
              <a:t> guru </a:t>
            </a:r>
            <a:r>
              <a:rPr lang="en-GB" sz="2800" b="1" i="1" dirty="0" err="1">
                <a:latin typeface="AR JULIAN" panose="02000000000000000000" pitchFamily="2" charset="0"/>
              </a:rPr>
              <a:t>tasawuf</a:t>
            </a:r>
            <a:r>
              <a:rPr lang="en-GB" sz="2800" b="1" dirty="0">
                <a:latin typeface="AR JULIAN" panose="02000000000000000000" pitchFamily="2" charset="0"/>
              </a:rPr>
              <a:t> </a:t>
            </a:r>
            <a:r>
              <a:rPr lang="en-GB" sz="2800" b="1" dirty="0" err="1">
                <a:latin typeface="AR JULIAN" panose="02000000000000000000" pitchFamily="2" charset="0"/>
              </a:rPr>
              <a:t>terkondang</a:t>
            </a:r>
            <a:endParaRPr lang="en-GB" sz="2800" b="1" dirty="0">
              <a:latin typeface="AR JULIAN" panose="02000000000000000000" pitchFamily="2" charset="0"/>
            </a:endParaRPr>
          </a:p>
        </p:txBody>
      </p:sp>
      <p:pic>
        <p:nvPicPr>
          <p:cNvPr id="8" name="Content Placeholder 7">
            <a:extLst>
              <a:ext uri="{FF2B5EF4-FFF2-40B4-BE49-F238E27FC236}">
                <a16:creationId xmlns:a16="http://schemas.microsoft.com/office/drawing/2014/main" id="{166BFEF0-ADC0-4D09-A77D-CD3D9926D458}"/>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1828800"/>
            <a:ext cx="3657601" cy="5257800"/>
          </a:xfrm>
        </p:spPr>
      </p:pic>
      <p:pic>
        <p:nvPicPr>
          <p:cNvPr id="6" name="Content Placeholder 5">
            <a:extLst>
              <a:ext uri="{FF2B5EF4-FFF2-40B4-BE49-F238E27FC236}">
                <a16:creationId xmlns:a16="http://schemas.microsoft.com/office/drawing/2014/main" id="{4FFD8A6E-0EF5-4B29-96A5-7439FF8CD462}"/>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562600" y="1600201"/>
            <a:ext cx="3124200" cy="5071132"/>
          </a:xfrm>
        </p:spPr>
      </p:pic>
      <p:pic>
        <p:nvPicPr>
          <p:cNvPr id="10" name="Picture 9">
            <a:extLst>
              <a:ext uri="{FF2B5EF4-FFF2-40B4-BE49-F238E27FC236}">
                <a16:creationId xmlns:a16="http://schemas.microsoft.com/office/drawing/2014/main" id="{5EDABF20-DAC3-4B01-BCD9-4FBC48B56C2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1" y="1600200"/>
            <a:ext cx="1904999" cy="1828800"/>
          </a:xfrm>
          <a:prstGeom prst="rect">
            <a:avLst/>
          </a:prstGeom>
        </p:spPr>
      </p:pic>
    </p:spTree>
    <p:extLst>
      <p:ext uri="{BB962C8B-B14F-4D97-AF65-F5344CB8AC3E}">
        <p14:creationId xmlns:p14="http://schemas.microsoft.com/office/powerpoint/2010/main" val="1194466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E9C0-4A62-47DD-9B14-A5111A232D22}"/>
              </a:ext>
            </a:extLst>
          </p:cNvPr>
          <p:cNvSpPr>
            <a:spLocks noGrp="1"/>
          </p:cNvSpPr>
          <p:nvPr>
            <p:ph type="title"/>
          </p:nvPr>
        </p:nvSpPr>
        <p:spPr>
          <a:xfrm>
            <a:off x="107504" y="1295400"/>
            <a:ext cx="8856984" cy="122238"/>
          </a:xfrm>
        </p:spPr>
        <p:txBody>
          <a:bodyPr>
            <a:noAutofit/>
          </a:bodyPr>
          <a:lstStyle/>
          <a:p>
            <a:r>
              <a:rPr lang="en-GB" sz="3600" b="1" dirty="0"/>
              <a:t>Ki </a:t>
            </a:r>
            <a:r>
              <a:rPr lang="en-GB" sz="3600" b="1" dirty="0" err="1"/>
              <a:t>Taptozani</a:t>
            </a:r>
            <a:r>
              <a:rPr lang="en-GB" sz="3600" b="1" dirty="0"/>
              <a:t> (1750-1828), </a:t>
            </a:r>
            <a:r>
              <a:rPr lang="en-GB" sz="3600" b="1" dirty="0" err="1"/>
              <a:t>Kiai</a:t>
            </a:r>
            <a:r>
              <a:rPr lang="en-GB" sz="3600" b="1" dirty="0"/>
              <a:t> </a:t>
            </a:r>
            <a:r>
              <a:rPr lang="en-GB" sz="3600" b="1" dirty="0" err="1"/>
              <a:t>Pesantren</a:t>
            </a:r>
            <a:r>
              <a:rPr lang="en-GB" sz="3600" b="1" i="1" dirty="0"/>
              <a:t> </a:t>
            </a:r>
            <a:r>
              <a:rPr lang="en-GB" sz="3600" b="1" dirty="0" err="1"/>
              <a:t>Melangi</a:t>
            </a:r>
            <a:r>
              <a:rPr lang="en-GB" sz="3600" b="1" dirty="0"/>
              <a:t>, barat </a:t>
            </a:r>
            <a:r>
              <a:rPr lang="en-GB" sz="3600" b="1" dirty="0" err="1"/>
              <a:t>laut</a:t>
            </a:r>
            <a:r>
              <a:rPr lang="en-GB" sz="3600" b="1" dirty="0"/>
              <a:t> </a:t>
            </a:r>
            <a:r>
              <a:rPr lang="en-GB" sz="3600" b="1" dirty="0" err="1"/>
              <a:t>Tegalrejo</a:t>
            </a:r>
            <a:r>
              <a:rPr lang="en-GB" sz="3600" b="1" dirty="0"/>
              <a:t>, yang </a:t>
            </a:r>
            <a:r>
              <a:rPr lang="en-GB" sz="3600" b="1" dirty="0" err="1"/>
              <a:t>pindah</a:t>
            </a:r>
            <a:r>
              <a:rPr lang="en-GB" sz="3600" b="1" dirty="0"/>
              <a:t> </a:t>
            </a:r>
            <a:r>
              <a:rPr lang="en-GB" sz="3600" b="1" dirty="0" err="1"/>
              <a:t>ke</a:t>
            </a:r>
            <a:r>
              <a:rPr lang="en-GB" sz="3600" b="1" dirty="0"/>
              <a:t> Solo pada 1806 </a:t>
            </a:r>
            <a:r>
              <a:rPr lang="en-GB" sz="3600" b="1" dirty="0" err="1"/>
              <a:t>akibat</a:t>
            </a:r>
            <a:r>
              <a:rPr lang="en-GB" sz="3600" b="1" dirty="0"/>
              <a:t> </a:t>
            </a:r>
            <a:r>
              <a:rPr lang="en-GB" sz="3600" b="1" dirty="0" err="1"/>
              <a:t>iri</a:t>
            </a:r>
            <a:r>
              <a:rPr lang="en-GB" sz="3600" b="1" dirty="0"/>
              <a:t> </a:t>
            </a:r>
            <a:r>
              <a:rPr lang="en-GB" sz="3600" b="1" dirty="0" err="1"/>
              <a:t>hati</a:t>
            </a:r>
            <a:r>
              <a:rPr lang="en-GB" sz="3600" b="1" dirty="0"/>
              <a:t> Penghulu </a:t>
            </a:r>
            <a:r>
              <a:rPr lang="en-GB" sz="3600" b="1" dirty="0" err="1"/>
              <a:t>Yogya</a:t>
            </a:r>
            <a:r>
              <a:rPr lang="en-GB" sz="3600" b="1" dirty="0"/>
              <a:t> </a:t>
            </a:r>
            <a:r>
              <a:rPr lang="en-GB" sz="3600" b="1" dirty="0" err="1"/>
              <a:t>asal</a:t>
            </a:r>
            <a:r>
              <a:rPr lang="en-GB" sz="3600" b="1" dirty="0"/>
              <a:t> </a:t>
            </a:r>
            <a:r>
              <a:rPr lang="en-GB" sz="3600" b="1" dirty="0" err="1"/>
              <a:t>Sunda</a:t>
            </a:r>
            <a:r>
              <a:rPr lang="en-GB" sz="3600" b="1" dirty="0"/>
              <a:t>, Muhamad </a:t>
            </a:r>
            <a:r>
              <a:rPr lang="en-GB" sz="3600" b="1" dirty="0" err="1"/>
              <a:t>Sapingi</a:t>
            </a:r>
            <a:r>
              <a:rPr lang="en-GB" sz="3600" b="1" dirty="0"/>
              <a:t> (1798-1812)</a:t>
            </a:r>
          </a:p>
        </p:txBody>
      </p:sp>
      <p:pic>
        <p:nvPicPr>
          <p:cNvPr id="5" name="Content Placeholder 4" descr="The roof of a house&#10;&#10;Description automatically generated">
            <a:extLst>
              <a:ext uri="{FF2B5EF4-FFF2-40B4-BE49-F238E27FC236}">
                <a16:creationId xmlns:a16="http://schemas.microsoft.com/office/drawing/2014/main" id="{7AD1224C-379C-4453-9699-92505D6216BA}"/>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50333" y="3007915"/>
            <a:ext cx="4038600" cy="3028950"/>
          </a:xfrm>
        </p:spPr>
      </p:pic>
      <p:pic>
        <p:nvPicPr>
          <p:cNvPr id="8" name="Content Placeholder 7">
            <a:extLst>
              <a:ext uri="{FF2B5EF4-FFF2-40B4-BE49-F238E27FC236}">
                <a16:creationId xmlns:a16="http://schemas.microsoft.com/office/drawing/2014/main" id="{20058404-AFE6-407B-842A-49ED1AFB7384}"/>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05400" y="2590800"/>
            <a:ext cx="3429000" cy="3863181"/>
          </a:xfrm>
        </p:spPr>
      </p:pic>
    </p:spTree>
    <p:extLst>
      <p:ext uri="{BB962C8B-B14F-4D97-AF65-F5344CB8AC3E}">
        <p14:creationId xmlns:p14="http://schemas.microsoft.com/office/powerpoint/2010/main" val="2459246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57705"/>
            <a:ext cx="8686800" cy="1778000"/>
          </a:xfrm>
        </p:spPr>
        <p:txBody>
          <a:bodyPr>
            <a:noAutofit/>
          </a:bodyPr>
          <a:lstStyle/>
          <a:p>
            <a:r>
              <a:rPr lang="en-GB" sz="3200" b="1" dirty="0"/>
              <a:t>Jadi, </a:t>
            </a:r>
            <a:r>
              <a:rPr lang="en-GB" sz="3200" b="1" dirty="0" err="1"/>
              <a:t>Cokronegoro</a:t>
            </a:r>
            <a:r>
              <a:rPr lang="en-GB" sz="3200" b="1" dirty="0"/>
              <a:t> </a:t>
            </a:r>
            <a:r>
              <a:rPr lang="en-GB" sz="3200" b="1" dirty="0" err="1"/>
              <a:t>memiliki</a:t>
            </a:r>
            <a:r>
              <a:rPr lang="en-GB" sz="3200" b="1" dirty="0"/>
              <a:t> </a:t>
            </a:r>
            <a:r>
              <a:rPr lang="en-GB" sz="3200" b="1" dirty="0" err="1"/>
              <a:t>persentuhan</a:t>
            </a:r>
            <a:r>
              <a:rPr lang="en-GB" sz="3200" b="1" dirty="0"/>
              <a:t> spiritual </a:t>
            </a:r>
            <a:r>
              <a:rPr lang="en-GB" sz="3200" b="1" dirty="0" err="1"/>
              <a:t>dengan</a:t>
            </a:r>
            <a:r>
              <a:rPr lang="en-GB" sz="3200" b="1" dirty="0"/>
              <a:t> DN </a:t>
            </a:r>
            <a:r>
              <a:rPr lang="en-GB" sz="3200" b="1" dirty="0" err="1"/>
              <a:t>selama</a:t>
            </a:r>
            <a:r>
              <a:rPr lang="en-GB" sz="3200" b="1" dirty="0"/>
              <a:t> </a:t>
            </a:r>
            <a:r>
              <a:rPr lang="en-GB" sz="3200" b="1" dirty="0" err="1"/>
              <a:t>ia</a:t>
            </a:r>
            <a:r>
              <a:rPr lang="en-GB" sz="3200" b="1" dirty="0"/>
              <a:t> </a:t>
            </a:r>
            <a:r>
              <a:rPr lang="en-GB" sz="3200" b="1" dirty="0" err="1"/>
              <a:t>dididik</a:t>
            </a:r>
            <a:r>
              <a:rPr lang="en-GB" sz="3200" b="1" dirty="0"/>
              <a:t> dan </a:t>
            </a:r>
            <a:r>
              <a:rPr lang="en-GB" sz="3200" b="1" dirty="0" err="1"/>
              <a:t>dibesarkan</a:t>
            </a:r>
            <a:r>
              <a:rPr lang="en-GB" sz="3200" b="1" dirty="0"/>
              <a:t> di </a:t>
            </a:r>
            <a:r>
              <a:rPr lang="en-GB" sz="3200" b="1" dirty="0" err="1"/>
              <a:t>Tegalrejo</a:t>
            </a:r>
            <a:r>
              <a:rPr lang="en-GB" sz="3200" b="1" dirty="0"/>
              <a:t> (1793-1803) di </a:t>
            </a:r>
            <a:r>
              <a:rPr lang="en-GB" sz="3200" b="1" dirty="0" err="1"/>
              <a:t>bawah</a:t>
            </a:r>
            <a:r>
              <a:rPr lang="en-GB" sz="3200" b="1" dirty="0"/>
              <a:t> </a:t>
            </a:r>
            <a:r>
              <a:rPr lang="en-GB" sz="3200" b="1" dirty="0" err="1"/>
              <a:t>sorotan</a:t>
            </a:r>
            <a:r>
              <a:rPr lang="en-GB" sz="3200" b="1" dirty="0"/>
              <a:t> </a:t>
            </a:r>
            <a:r>
              <a:rPr lang="en-GB" sz="3200" b="1" dirty="0" err="1"/>
              <a:t>eyang</a:t>
            </a:r>
            <a:r>
              <a:rPr lang="en-GB" sz="3200" b="1" dirty="0"/>
              <a:t> </a:t>
            </a:r>
            <a:r>
              <a:rPr lang="en-GB" sz="3200" b="1" dirty="0" err="1"/>
              <a:t>buyut</a:t>
            </a:r>
            <a:r>
              <a:rPr lang="en-GB" sz="3200" b="1" dirty="0"/>
              <a:t> yang </a:t>
            </a:r>
            <a:r>
              <a:rPr lang="en-GB" sz="3200" b="1" dirty="0" err="1"/>
              <a:t>hebat</a:t>
            </a:r>
            <a:r>
              <a:rPr lang="en-GB" sz="3200" b="1" dirty="0"/>
              <a:t>, Ratu </a:t>
            </a:r>
            <a:r>
              <a:rPr lang="en-GB" sz="3200" b="1" dirty="0" err="1"/>
              <a:t>Ageng</a:t>
            </a:r>
            <a:r>
              <a:rPr lang="en-GB" sz="3200" b="1" dirty="0"/>
              <a:t> (</a:t>
            </a:r>
            <a:r>
              <a:rPr lang="en-GB" sz="3200" b="1" dirty="0" err="1"/>
              <a:t>sekitar</a:t>
            </a:r>
            <a:r>
              <a:rPr lang="en-GB" sz="3200" b="1" dirty="0"/>
              <a:t> 1732-1803)</a:t>
            </a:r>
          </a:p>
        </p:txBody>
      </p:sp>
      <p:pic>
        <p:nvPicPr>
          <p:cNvPr id="4" name="Content Placeholder 3"/>
          <p:cNvPicPr>
            <a:picLocks noGrp="1" noChangeAspect="1"/>
          </p:cNvPicPr>
          <p:nvPr>
            <p:ph sz="half" idx="1"/>
          </p:nvPr>
        </p:nvPicPr>
        <p:blipFill>
          <a:blip r:embed="rId4" cstate="screen">
            <a:extLst>
              <a:ext uri="{28A0092B-C50C-407E-A947-70E740481C1C}">
                <a14:useLocalDpi xmlns:a14="http://schemas.microsoft.com/office/drawing/2010/main"/>
              </a:ext>
            </a:extLst>
          </a:blip>
          <a:stretch/>
        </p:blipFill>
        <p:spPr>
          <a:xfrm>
            <a:off x="-152400" y="2329259"/>
            <a:ext cx="4038600" cy="4271036"/>
          </a:xfrm>
        </p:spPr>
      </p:pic>
      <p:pic>
        <p:nvPicPr>
          <p:cNvPr id="6" name="Content Placeholder 5">
            <a:extLst>
              <a:ext uri="{FF2B5EF4-FFF2-40B4-BE49-F238E27FC236}">
                <a16:creationId xmlns:a16="http://schemas.microsoft.com/office/drawing/2014/main" id="{F53F8449-ACAD-41FF-9105-269B7ADB65D3}"/>
              </a:ext>
            </a:extLst>
          </p:cNvPr>
          <p:cNvPicPr>
            <a:picLocks noGrp="1" noChangeAspect="1"/>
          </p:cNvPicPr>
          <p:nvPr>
            <p:ph sz="half" idx="2"/>
          </p:nvPr>
        </p:nvPicPr>
        <p:blipFill>
          <a:blip r:embed="rId5" cstate="screen">
            <a:extLst>
              <a:ext uri="{28A0092B-C50C-407E-A947-70E740481C1C}">
                <a14:useLocalDpi xmlns:a14="http://schemas.microsoft.com/office/drawing/2010/main"/>
              </a:ext>
            </a:extLst>
          </a:blip>
          <a:stretch>
            <a:fillRect/>
          </a:stretch>
        </p:blipFill>
        <p:spPr>
          <a:xfrm>
            <a:off x="6701367" y="2586964"/>
            <a:ext cx="2827867" cy="4271036"/>
          </a:xfrm>
        </p:spPr>
      </p:pic>
      <p:pic>
        <p:nvPicPr>
          <p:cNvPr id="10" name="Picture 9" descr="A picture containing text, wall, old&#10;&#10;Description automatically generated">
            <a:extLst>
              <a:ext uri="{FF2B5EF4-FFF2-40B4-BE49-F238E27FC236}">
                <a16:creationId xmlns:a16="http://schemas.microsoft.com/office/drawing/2014/main" id="{FA6A26F2-A2AA-44CB-ABC0-57BA7C89675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00966" y="2329259"/>
            <a:ext cx="3200401" cy="508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2A5B7F-1205-41F9-B437-28C2710C7888}"/>
              </a:ext>
            </a:extLst>
          </p:cNvPr>
          <p:cNvSpPr>
            <a:spLocks noGrp="1"/>
          </p:cNvSpPr>
          <p:nvPr>
            <p:ph type="title"/>
          </p:nvPr>
        </p:nvSpPr>
        <p:spPr>
          <a:xfrm>
            <a:off x="152400" y="838200"/>
            <a:ext cx="8991600" cy="579438"/>
          </a:xfrm>
        </p:spPr>
        <p:txBody>
          <a:bodyPr/>
          <a:lstStyle/>
          <a:p>
            <a:r>
              <a:rPr lang="en-GB" sz="3200" b="1" dirty="0" err="1"/>
              <a:t>Saat</a:t>
            </a:r>
            <a:r>
              <a:rPr lang="en-GB" sz="3200" b="1" dirty="0"/>
              <a:t> </a:t>
            </a:r>
            <a:r>
              <a:rPr lang="en-GB" sz="3200" b="1" dirty="0" err="1"/>
              <a:t>pecah</a:t>
            </a:r>
            <a:r>
              <a:rPr lang="en-GB" sz="3200" b="1" dirty="0"/>
              <a:t> </a:t>
            </a:r>
            <a:r>
              <a:rPr lang="en-GB" sz="3200" b="1" dirty="0" err="1"/>
              <a:t>Perang</a:t>
            </a:r>
            <a:r>
              <a:rPr lang="en-GB" sz="3200" b="1" dirty="0"/>
              <a:t> </a:t>
            </a:r>
            <a:r>
              <a:rPr lang="en-GB" sz="3200" b="1" dirty="0" err="1"/>
              <a:t>Jawa</a:t>
            </a:r>
            <a:r>
              <a:rPr lang="en-GB" sz="3200" b="1" dirty="0"/>
              <a:t> pada 20 </a:t>
            </a:r>
            <a:r>
              <a:rPr lang="en-GB" sz="3200" b="1" dirty="0" err="1"/>
              <a:t>Juli</a:t>
            </a:r>
            <a:r>
              <a:rPr lang="en-GB" sz="3200" b="1" dirty="0"/>
              <a:t> 1825, </a:t>
            </a:r>
            <a:r>
              <a:rPr lang="en-GB" sz="3200" b="1" dirty="0" err="1"/>
              <a:t>Cokronegoro</a:t>
            </a:r>
            <a:r>
              <a:rPr lang="en-GB" sz="3200" b="1" dirty="0"/>
              <a:t>/</a:t>
            </a:r>
            <a:r>
              <a:rPr lang="en-GB" sz="3200" b="1" dirty="0" err="1"/>
              <a:t>Resodiwiryo</a:t>
            </a:r>
            <a:r>
              <a:rPr lang="en-GB" sz="3200" b="1" dirty="0"/>
              <a:t> </a:t>
            </a:r>
            <a:r>
              <a:rPr lang="en-GB" sz="3200" b="1" dirty="0" err="1"/>
              <a:t>ada</a:t>
            </a:r>
            <a:r>
              <a:rPr lang="en-GB" sz="3200" b="1" dirty="0"/>
              <a:t> di Solo dan pada 23 </a:t>
            </a:r>
            <a:r>
              <a:rPr lang="en-GB" sz="3200" b="1" dirty="0" err="1"/>
              <a:t>Agustus</a:t>
            </a:r>
            <a:r>
              <a:rPr lang="en-GB" sz="3200" b="1" dirty="0"/>
              <a:t> 1825 </a:t>
            </a:r>
            <a:r>
              <a:rPr lang="en-GB" sz="3200" b="1" dirty="0" err="1"/>
              <a:t>ia</a:t>
            </a:r>
            <a:r>
              <a:rPr lang="en-GB" sz="3200" b="1" dirty="0"/>
              <a:t> </a:t>
            </a:r>
            <a:r>
              <a:rPr lang="en-GB" sz="3200" b="1" dirty="0" err="1"/>
              <a:t>diangkat</a:t>
            </a:r>
            <a:r>
              <a:rPr lang="en-GB" sz="3200" b="1" dirty="0"/>
              <a:t> wakil </a:t>
            </a:r>
            <a:r>
              <a:rPr lang="en-GB" sz="3200" b="1" dirty="0" err="1"/>
              <a:t>komandan</a:t>
            </a:r>
            <a:r>
              <a:rPr lang="en-GB" sz="3200" b="1" dirty="0"/>
              <a:t> </a:t>
            </a:r>
            <a:r>
              <a:rPr lang="en-GB" sz="3200" b="1" i="1" dirty="0" err="1"/>
              <a:t>hulptroepen</a:t>
            </a:r>
            <a:r>
              <a:rPr lang="en-GB" sz="3200" b="1" dirty="0"/>
              <a:t> Surakarta di </a:t>
            </a:r>
            <a:r>
              <a:rPr lang="en-GB" sz="3200" b="1" dirty="0" err="1"/>
              <a:t>Bagelen</a:t>
            </a:r>
            <a:endParaRPr lang="en-GB" sz="3200" b="1" dirty="0"/>
          </a:p>
        </p:txBody>
      </p:sp>
      <p:pic>
        <p:nvPicPr>
          <p:cNvPr id="8" name="Content Placeholder 7">
            <a:extLst>
              <a:ext uri="{FF2B5EF4-FFF2-40B4-BE49-F238E27FC236}">
                <a16:creationId xmlns:a16="http://schemas.microsoft.com/office/drawing/2014/main" id="{570C54F1-3EAA-4BDB-A89E-FF0DEFDAF7F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8532" y="2438400"/>
            <a:ext cx="8991599" cy="4419600"/>
          </a:xfrm>
        </p:spPr>
      </p:pic>
    </p:spTree>
    <p:extLst>
      <p:ext uri="{BB962C8B-B14F-4D97-AF65-F5344CB8AC3E}">
        <p14:creationId xmlns:p14="http://schemas.microsoft.com/office/powerpoint/2010/main" val="1602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762000"/>
            <a:ext cx="9144000" cy="1066800"/>
          </a:xfrm>
        </p:spPr>
        <p:txBody>
          <a:bodyPr/>
          <a:lstStyle/>
          <a:p>
            <a:r>
              <a:rPr lang="en-GB" sz="2600" b="1" dirty="0"/>
              <a:t>Dan </a:t>
            </a:r>
            <a:r>
              <a:rPr lang="en-GB" sz="2600" b="1" dirty="0" err="1"/>
              <a:t>berangkat</a:t>
            </a:r>
            <a:r>
              <a:rPr lang="en-GB" sz="2600" b="1" dirty="0"/>
              <a:t> </a:t>
            </a:r>
            <a:r>
              <a:rPr lang="en-GB" sz="2600" b="1" dirty="0" err="1"/>
              <a:t>ke</a:t>
            </a:r>
            <a:r>
              <a:rPr lang="en-GB" sz="2600" b="1" dirty="0"/>
              <a:t> </a:t>
            </a:r>
            <a:r>
              <a:rPr lang="en-GB" sz="2600" b="1" dirty="0" err="1"/>
              <a:t>medan</a:t>
            </a:r>
            <a:r>
              <a:rPr lang="en-GB" sz="2600" b="1" dirty="0"/>
              <a:t> </a:t>
            </a:r>
            <a:r>
              <a:rPr lang="en-GB" sz="2600" b="1" dirty="0" err="1"/>
              <a:t>perang</a:t>
            </a:r>
            <a:r>
              <a:rPr lang="en-GB" sz="2600" b="1" dirty="0"/>
              <a:t> </a:t>
            </a:r>
            <a:r>
              <a:rPr lang="en-GB" sz="2600" b="1" dirty="0" err="1"/>
              <a:t>bersama</a:t>
            </a:r>
            <a:r>
              <a:rPr lang="en-GB" sz="2600" b="1" dirty="0"/>
              <a:t> </a:t>
            </a:r>
            <a:r>
              <a:rPr lang="en-GB" sz="2600" b="1" dirty="0" err="1"/>
              <a:t>atasannya</a:t>
            </a:r>
            <a:r>
              <a:rPr lang="en-GB" sz="2600" b="1" dirty="0"/>
              <a:t>, </a:t>
            </a:r>
            <a:r>
              <a:rPr lang="en-GB" sz="2600" b="1" dirty="0" err="1"/>
              <a:t>Pangeran</a:t>
            </a:r>
            <a:r>
              <a:rPr lang="en-GB" sz="2600" b="1" dirty="0"/>
              <a:t> </a:t>
            </a:r>
            <a:r>
              <a:rPr lang="en-GB" sz="2600" b="1" dirty="0" err="1"/>
              <a:t>Kusumoyudo</a:t>
            </a:r>
            <a:r>
              <a:rPr lang="en-GB" sz="2600" b="1" dirty="0"/>
              <a:t> - </a:t>
            </a:r>
            <a:r>
              <a:rPr lang="en-GB" sz="2600" b="1" dirty="0" err="1"/>
              <a:t>Pengalamannya</a:t>
            </a:r>
            <a:r>
              <a:rPr lang="en-GB" sz="2600" b="1" dirty="0"/>
              <a:t> </a:t>
            </a:r>
            <a:r>
              <a:rPr lang="en-GB" sz="2600" b="1" dirty="0" err="1"/>
              <a:t>selama</a:t>
            </a:r>
            <a:r>
              <a:rPr lang="en-GB" sz="2600" b="1" dirty="0"/>
              <a:t> </a:t>
            </a:r>
            <a:r>
              <a:rPr lang="en-GB" sz="2600" b="1" dirty="0" err="1"/>
              <a:t>perang</a:t>
            </a:r>
            <a:r>
              <a:rPr lang="en-GB" sz="2600" b="1" dirty="0"/>
              <a:t> </a:t>
            </a:r>
            <a:r>
              <a:rPr lang="en-GB" sz="2600" b="1" dirty="0" err="1"/>
              <a:t>dapat</a:t>
            </a:r>
            <a:r>
              <a:rPr lang="en-GB" sz="2600" b="1" dirty="0"/>
              <a:t> </a:t>
            </a:r>
            <a:r>
              <a:rPr lang="en-GB" sz="2600" b="1" dirty="0" err="1"/>
              <a:t>dibaca</a:t>
            </a:r>
            <a:r>
              <a:rPr lang="en-GB" sz="2600" b="1" dirty="0"/>
              <a:t> di </a:t>
            </a:r>
            <a:r>
              <a:rPr lang="en-GB" sz="2600" b="1" i="1" dirty="0" err="1"/>
              <a:t>Buku</a:t>
            </a:r>
            <a:r>
              <a:rPr lang="en-GB" sz="2600" b="1" i="1" dirty="0"/>
              <a:t> </a:t>
            </a:r>
            <a:r>
              <a:rPr lang="en-GB" sz="2600" b="1" i="1" dirty="0" err="1"/>
              <a:t>Kedung</a:t>
            </a:r>
            <a:r>
              <a:rPr lang="en-GB" sz="2600" b="1" i="1" dirty="0"/>
              <a:t> Kebo </a:t>
            </a:r>
            <a:r>
              <a:rPr lang="en-GB" sz="2600" b="1" dirty="0"/>
              <a:t>(1842-43), </a:t>
            </a:r>
            <a:r>
              <a:rPr lang="en-GB" sz="2600" b="1" dirty="0" err="1"/>
              <a:t>historiografi</a:t>
            </a:r>
            <a:r>
              <a:rPr lang="en-GB" sz="2600" b="1" dirty="0"/>
              <a:t> </a:t>
            </a:r>
            <a:r>
              <a:rPr lang="en-GB" sz="2600" b="1" dirty="0" err="1"/>
              <a:t>Bagelen</a:t>
            </a:r>
            <a:r>
              <a:rPr lang="en-GB" sz="2600" b="1" dirty="0"/>
              <a:t> yang </a:t>
            </a:r>
            <a:r>
              <a:rPr lang="en-GB" sz="2600" b="1" dirty="0" err="1"/>
              <a:t>amat</a:t>
            </a:r>
            <a:r>
              <a:rPr lang="en-GB" sz="2600" b="1" dirty="0"/>
              <a:t> kaya </a:t>
            </a:r>
            <a:r>
              <a:rPr lang="en-GB" sz="2600" b="1" dirty="0" err="1"/>
              <a:t>mengenai</a:t>
            </a:r>
            <a:r>
              <a:rPr lang="en-GB" sz="2600" b="1" dirty="0"/>
              <a:t> </a:t>
            </a:r>
            <a:r>
              <a:rPr lang="en-GB" sz="2600" b="1" dirty="0" err="1"/>
              <a:t>Perang</a:t>
            </a:r>
            <a:r>
              <a:rPr lang="en-GB" sz="2600" b="1" dirty="0"/>
              <a:t> </a:t>
            </a:r>
            <a:r>
              <a:rPr lang="en-GB" sz="2600" b="1" dirty="0" err="1"/>
              <a:t>Jawa</a:t>
            </a:r>
            <a:r>
              <a:rPr lang="en-GB" sz="2600" b="1" dirty="0"/>
              <a:t>  (1825-30), yang </a:t>
            </a:r>
            <a:r>
              <a:rPr lang="en-GB" sz="2600" b="1" dirty="0" err="1"/>
              <a:t>memakai</a:t>
            </a:r>
            <a:r>
              <a:rPr lang="en-GB" sz="2600" b="1" dirty="0"/>
              <a:t> </a:t>
            </a:r>
            <a:r>
              <a:rPr lang="en-GB" sz="2600" b="1" dirty="0" err="1"/>
              <a:t>sosok</a:t>
            </a:r>
            <a:r>
              <a:rPr lang="en-GB" sz="2600" b="1" dirty="0"/>
              <a:t> </a:t>
            </a:r>
            <a:r>
              <a:rPr lang="en-GB" sz="2600" b="1" dirty="0" err="1"/>
              <a:t>wayang</a:t>
            </a:r>
            <a:r>
              <a:rPr lang="en-GB" sz="2600" b="1" dirty="0"/>
              <a:t> </a:t>
            </a:r>
            <a:r>
              <a:rPr lang="en-GB" sz="2600" b="1" dirty="0" err="1"/>
              <a:t>kulit</a:t>
            </a:r>
            <a:r>
              <a:rPr lang="en-GB" sz="2600" b="1" dirty="0"/>
              <a:t> (Raden </a:t>
            </a:r>
            <a:r>
              <a:rPr lang="en-GB" sz="2600" b="1" dirty="0" err="1"/>
              <a:t>Setyaki</a:t>
            </a:r>
            <a:r>
              <a:rPr lang="en-GB" sz="2600" b="1" dirty="0"/>
              <a:t>, </a:t>
            </a:r>
            <a:r>
              <a:rPr lang="en-GB" sz="2600" b="1" dirty="0" err="1"/>
              <a:t>dll</a:t>
            </a:r>
            <a:r>
              <a:rPr lang="en-GB" sz="2600" b="1" dirty="0"/>
              <a:t>) </a:t>
            </a:r>
            <a:r>
              <a:rPr lang="en-GB" sz="2600" b="1" dirty="0" err="1"/>
              <a:t>untuk</a:t>
            </a:r>
            <a:r>
              <a:rPr lang="en-GB" sz="2600" b="1" dirty="0"/>
              <a:t> </a:t>
            </a:r>
            <a:r>
              <a:rPr lang="en-GB" sz="2600" b="1" dirty="0" err="1"/>
              <a:t>menjelaskan</a:t>
            </a:r>
            <a:r>
              <a:rPr lang="en-GB" sz="2600" b="1" dirty="0"/>
              <a:t> </a:t>
            </a:r>
            <a:r>
              <a:rPr lang="en-GB" sz="2600" b="1" dirty="0" err="1"/>
              <a:t>sejarah</a:t>
            </a:r>
            <a:endParaRPr lang="en-GB" sz="2600" b="1" dirty="0"/>
          </a:p>
        </p:txBody>
      </p:sp>
      <p:pic>
        <p:nvPicPr>
          <p:cNvPr id="8" name="Content Placeholder 7"/>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04900" y="2514600"/>
            <a:ext cx="6934200" cy="4343400"/>
          </a:xfrm>
        </p:spPr>
      </p:pic>
    </p:spTree>
    <p:extLst>
      <p:ext uri="{BB962C8B-B14F-4D97-AF65-F5344CB8AC3E}">
        <p14:creationId xmlns:p14="http://schemas.microsoft.com/office/powerpoint/2010/main" val="155614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555750"/>
          </a:xfrm>
        </p:spPr>
        <p:txBody>
          <a:bodyPr/>
          <a:lstStyle/>
          <a:p>
            <a:r>
              <a:rPr lang="en-GB" sz="4000" b="1" dirty="0" err="1">
                <a:latin typeface="AR JULIAN" panose="02000000000000000000" pitchFamily="2" charset="0"/>
              </a:rPr>
              <a:t>Pentingnya</a:t>
            </a:r>
            <a:r>
              <a:rPr lang="en-GB" sz="4000" b="1" dirty="0">
                <a:latin typeface="AR JULIAN" panose="02000000000000000000" pitchFamily="2" charset="0"/>
              </a:rPr>
              <a:t> </a:t>
            </a:r>
            <a:r>
              <a:rPr lang="en-GB" sz="4000" b="1" dirty="0" err="1">
                <a:latin typeface="AR JULIAN" panose="02000000000000000000" pitchFamily="2" charset="0"/>
              </a:rPr>
              <a:t>Sejarah</a:t>
            </a:r>
            <a:r>
              <a:rPr lang="en-GB" sz="4000" b="1" dirty="0">
                <a:latin typeface="AR JULIAN" panose="02000000000000000000" pitchFamily="2" charset="0"/>
              </a:rPr>
              <a:t>?</a:t>
            </a:r>
          </a:p>
        </p:txBody>
      </p:sp>
      <p:sp>
        <p:nvSpPr>
          <p:cNvPr id="7" name="Content Placeholder 6"/>
          <p:cNvSpPr>
            <a:spLocks noGrp="1"/>
          </p:cNvSpPr>
          <p:nvPr>
            <p:ph idx="1"/>
          </p:nvPr>
        </p:nvSpPr>
        <p:spPr>
          <a:xfrm>
            <a:off x="3048000" y="395287"/>
            <a:ext cx="6096000" cy="5853113"/>
          </a:xfrm>
        </p:spPr>
        <p:txBody>
          <a:bodyPr/>
          <a:lstStyle/>
          <a:p>
            <a:pPr>
              <a:buNone/>
            </a:pPr>
            <a:r>
              <a:rPr lang="en-GB" dirty="0"/>
              <a:t>	</a:t>
            </a:r>
            <a:r>
              <a:rPr lang="en-GB" sz="2800" dirty="0"/>
              <a:t>‘</a:t>
            </a:r>
            <a:r>
              <a:rPr lang="en-GB" sz="2800" b="1" i="1" dirty="0" err="1"/>
              <a:t>Hanya</a:t>
            </a:r>
            <a:r>
              <a:rPr lang="en-GB" sz="2800" b="1" i="1" dirty="0"/>
              <a:t> orang yang </a:t>
            </a:r>
            <a:r>
              <a:rPr lang="en-GB" sz="2800" b="1" i="1" dirty="0" err="1"/>
              <a:t>telah</a:t>
            </a:r>
            <a:r>
              <a:rPr lang="en-GB" sz="2800" b="1" i="1" dirty="0"/>
              <a:t> </a:t>
            </a:r>
            <a:r>
              <a:rPr lang="en-GB" sz="2800" b="1" i="1" dirty="0" err="1"/>
              <a:t>sanggoep</a:t>
            </a:r>
            <a:r>
              <a:rPr lang="en-GB" sz="2800" b="1" i="1" dirty="0"/>
              <a:t> </a:t>
            </a:r>
            <a:r>
              <a:rPr lang="en-GB" sz="2800" b="1" i="1" dirty="0" err="1"/>
              <a:t>meninjau</a:t>
            </a:r>
            <a:r>
              <a:rPr lang="en-GB" sz="2800" b="1" i="1" dirty="0"/>
              <a:t> </a:t>
            </a:r>
            <a:r>
              <a:rPr lang="en-GB" sz="2800" b="1" i="1" dirty="0" err="1"/>
              <a:t>ke</a:t>
            </a:r>
            <a:r>
              <a:rPr lang="en-GB" sz="2800" b="1" i="1" dirty="0"/>
              <a:t> </a:t>
            </a:r>
            <a:r>
              <a:rPr lang="en-GB" sz="2800" b="1" i="1" dirty="0" err="1"/>
              <a:t>belakang</a:t>
            </a:r>
            <a:r>
              <a:rPr lang="en-GB" sz="2800" b="1" i="1" dirty="0"/>
              <a:t> </a:t>
            </a:r>
            <a:r>
              <a:rPr lang="en-GB" sz="2800" b="1" i="1" dirty="0" err="1"/>
              <a:t>dengan</a:t>
            </a:r>
            <a:r>
              <a:rPr lang="en-GB" sz="2800" b="1" i="1" dirty="0"/>
              <a:t> </a:t>
            </a:r>
            <a:r>
              <a:rPr lang="en-GB" sz="2800" b="1" i="1" dirty="0" err="1"/>
              <a:t>hitoengan</a:t>
            </a:r>
            <a:r>
              <a:rPr lang="en-GB" sz="2800" b="1" i="1" dirty="0"/>
              <a:t> </a:t>
            </a:r>
            <a:r>
              <a:rPr lang="en-GB" sz="2800" b="1" i="1" dirty="0" err="1"/>
              <a:t>abad</a:t>
            </a:r>
            <a:r>
              <a:rPr lang="en-GB" sz="2800" b="1" i="1" dirty="0"/>
              <a:t>, </a:t>
            </a:r>
            <a:r>
              <a:rPr lang="en-GB" sz="2800" b="1" i="1" dirty="0" err="1"/>
              <a:t>dengan</a:t>
            </a:r>
            <a:r>
              <a:rPr lang="en-GB" sz="2800" b="1" i="1" dirty="0"/>
              <a:t> lain kata, yang </a:t>
            </a:r>
            <a:r>
              <a:rPr lang="en-GB" sz="2800" b="1" i="1" dirty="0" err="1"/>
              <a:t>memang</a:t>
            </a:r>
            <a:r>
              <a:rPr lang="en-GB" sz="2800" b="1" i="1" dirty="0"/>
              <a:t> </a:t>
            </a:r>
            <a:r>
              <a:rPr lang="en-GB" sz="2800" b="1" i="1" dirty="0" err="1"/>
              <a:t>berpengertian</a:t>
            </a:r>
            <a:r>
              <a:rPr lang="en-GB" sz="2800" b="1" i="1" dirty="0"/>
              <a:t> </a:t>
            </a:r>
            <a:r>
              <a:rPr lang="en-GB" sz="2800" b="1" i="1" dirty="0" err="1"/>
              <a:t>tentang</a:t>
            </a:r>
            <a:r>
              <a:rPr lang="en-GB" sz="2800" b="1" i="1" dirty="0"/>
              <a:t> </a:t>
            </a:r>
            <a:r>
              <a:rPr lang="en-GB" sz="2800" b="1" i="1" dirty="0" err="1"/>
              <a:t>sedjarah</a:t>
            </a:r>
            <a:r>
              <a:rPr lang="en-GB" sz="2800" b="1" i="1" dirty="0"/>
              <a:t> dan </a:t>
            </a:r>
            <a:r>
              <a:rPr lang="en-GB" sz="2800" b="1" i="1" dirty="0" err="1"/>
              <a:t>masjarakat</a:t>
            </a:r>
            <a:r>
              <a:rPr lang="en-GB" sz="2800" b="1" i="1" dirty="0"/>
              <a:t>, </a:t>
            </a:r>
            <a:r>
              <a:rPr lang="en-GB" sz="2800" b="1" i="1" dirty="0" err="1"/>
              <a:t>akan</a:t>
            </a:r>
            <a:r>
              <a:rPr lang="en-GB" sz="2800" b="1" i="1" dirty="0"/>
              <a:t> </a:t>
            </a:r>
            <a:r>
              <a:rPr lang="en-GB" sz="2800" b="1" i="1" dirty="0" err="1"/>
              <a:t>dapat</a:t>
            </a:r>
            <a:r>
              <a:rPr lang="en-GB" sz="2800" b="1" i="1" dirty="0"/>
              <a:t> </a:t>
            </a:r>
            <a:r>
              <a:rPr lang="en-GB" sz="2800" b="1" i="1" dirty="0" err="1"/>
              <a:t>berhadapan</a:t>
            </a:r>
            <a:r>
              <a:rPr lang="en-GB" sz="2800" b="1" i="1" dirty="0"/>
              <a:t> </a:t>
            </a:r>
            <a:r>
              <a:rPr lang="en-GB" sz="2800" b="1" i="1" dirty="0" err="1"/>
              <a:t>dengan</a:t>
            </a:r>
            <a:r>
              <a:rPr lang="en-GB" sz="2800" b="1" i="1" dirty="0"/>
              <a:t> </a:t>
            </a:r>
            <a:r>
              <a:rPr lang="en-GB" sz="2800" b="1" i="1" dirty="0" err="1"/>
              <a:t>soeasana</a:t>
            </a:r>
            <a:r>
              <a:rPr lang="en-GB" sz="2800" b="1" i="1" dirty="0"/>
              <a:t> </a:t>
            </a:r>
            <a:r>
              <a:rPr lang="en-GB" sz="2800" b="1" i="1" dirty="0" err="1"/>
              <a:t>sedjarah</a:t>
            </a:r>
            <a:r>
              <a:rPr lang="en-GB" sz="2800" b="1" i="1" dirty="0"/>
              <a:t> </a:t>
            </a:r>
            <a:r>
              <a:rPr lang="en-GB" sz="2800" b="1" i="1" dirty="0" err="1"/>
              <a:t>jang</a:t>
            </a:r>
            <a:r>
              <a:rPr lang="en-GB" sz="2800" b="1" i="1" dirty="0"/>
              <a:t> </a:t>
            </a:r>
            <a:r>
              <a:rPr lang="en-GB" sz="2800" b="1" i="1" dirty="0" err="1"/>
              <a:t>beroepa</a:t>
            </a:r>
            <a:r>
              <a:rPr lang="en-GB" sz="2800" b="1" i="1" dirty="0"/>
              <a:t> </a:t>
            </a:r>
            <a:r>
              <a:rPr lang="en-GB" sz="2800" b="1" i="1" dirty="0" err="1"/>
              <a:t>revoloesi</a:t>
            </a:r>
            <a:r>
              <a:rPr lang="en-GB" sz="2800" b="1" i="1" dirty="0"/>
              <a:t> </a:t>
            </a:r>
            <a:r>
              <a:rPr lang="en-GB" sz="2800" b="1" i="1" dirty="0" err="1"/>
              <a:t>dengan</a:t>
            </a:r>
            <a:r>
              <a:rPr lang="en-GB" sz="2800" b="1" i="1" dirty="0"/>
              <a:t> </a:t>
            </a:r>
            <a:r>
              <a:rPr lang="en-GB" sz="2800" b="1" i="1" dirty="0" err="1"/>
              <a:t>pengertian</a:t>
            </a:r>
            <a:r>
              <a:rPr lang="en-GB" sz="2800" b="1" i="1" dirty="0"/>
              <a:t> </a:t>
            </a:r>
            <a:r>
              <a:rPr lang="en-GB" sz="2800" b="1" i="1" dirty="0" err="1"/>
              <a:t>serta</a:t>
            </a:r>
            <a:r>
              <a:rPr lang="en-GB" sz="2800" b="1" i="1" dirty="0"/>
              <a:t> </a:t>
            </a:r>
            <a:r>
              <a:rPr lang="en-GB" sz="2800" b="1" i="1" dirty="0" err="1"/>
              <a:t>kepastian</a:t>
            </a:r>
            <a:r>
              <a:rPr lang="en-GB" sz="2800" b="1" i="1" dirty="0"/>
              <a:t> </a:t>
            </a:r>
            <a:r>
              <a:rPr lang="en-GB" sz="2800" b="1" i="1" dirty="0" err="1"/>
              <a:t>tentang</a:t>
            </a:r>
            <a:r>
              <a:rPr lang="en-GB" sz="2800" b="1" i="1" dirty="0"/>
              <a:t> </a:t>
            </a:r>
            <a:r>
              <a:rPr lang="en-GB" sz="2800" b="1" i="1" dirty="0" err="1"/>
              <a:t>arah</a:t>
            </a:r>
            <a:r>
              <a:rPr lang="en-GB" sz="2800" b="1" i="1" dirty="0"/>
              <a:t> dan </a:t>
            </a:r>
            <a:r>
              <a:rPr lang="en-GB" sz="2800" b="1" i="1" dirty="0" err="1"/>
              <a:t>toedjoean</a:t>
            </a:r>
            <a:r>
              <a:rPr lang="en-GB" sz="2800" b="1" i="1" dirty="0"/>
              <a:t> </a:t>
            </a:r>
            <a:r>
              <a:rPr lang="en-GB" sz="2800" b="1" i="1" dirty="0" err="1"/>
              <a:t>sedjarah</a:t>
            </a:r>
            <a:r>
              <a:rPr lang="en-GB" sz="2800" dirty="0"/>
              <a:t>’ [</a:t>
            </a:r>
            <a:r>
              <a:rPr lang="en-GB" sz="2800" dirty="0" err="1"/>
              <a:t>Sjahrir</a:t>
            </a:r>
            <a:r>
              <a:rPr lang="en-GB" sz="2800" dirty="0"/>
              <a:t>, </a:t>
            </a:r>
            <a:r>
              <a:rPr lang="en-GB" sz="2800" dirty="0" err="1"/>
              <a:t>setelah</a:t>
            </a:r>
            <a:r>
              <a:rPr lang="en-GB" sz="2800" dirty="0"/>
              <a:t> </a:t>
            </a:r>
            <a:r>
              <a:rPr lang="en-GB" sz="2800" dirty="0" err="1"/>
              <a:t>berpidato</a:t>
            </a:r>
            <a:r>
              <a:rPr lang="en-GB" sz="2800" dirty="0"/>
              <a:t> di Dewan </a:t>
            </a:r>
            <a:r>
              <a:rPr lang="en-GB" sz="2800" dirty="0" err="1"/>
              <a:t>Keamanan</a:t>
            </a:r>
            <a:r>
              <a:rPr lang="en-GB" sz="2800" dirty="0"/>
              <a:t> di PBB, 14 </a:t>
            </a:r>
            <a:r>
              <a:rPr lang="en-GB" sz="2800" dirty="0" err="1"/>
              <a:t>Agustus</a:t>
            </a:r>
            <a:r>
              <a:rPr lang="en-GB" sz="2800" dirty="0"/>
              <a:t> 1947] – ‘</a:t>
            </a:r>
            <a:r>
              <a:rPr lang="en-GB" sz="2800" dirty="0" err="1"/>
              <a:t>Pidato</a:t>
            </a:r>
            <a:r>
              <a:rPr lang="en-GB" sz="2800" dirty="0"/>
              <a:t> yang paling </a:t>
            </a:r>
            <a:r>
              <a:rPr lang="en-GB" sz="2800" dirty="0" err="1"/>
              <a:t>bagus</a:t>
            </a:r>
            <a:r>
              <a:rPr lang="en-GB" sz="2800" dirty="0"/>
              <a:t> yang </a:t>
            </a:r>
            <a:r>
              <a:rPr lang="en-GB" sz="2800" dirty="0" err="1"/>
              <a:t>pernah</a:t>
            </a:r>
            <a:r>
              <a:rPr lang="en-GB" sz="2800" dirty="0"/>
              <a:t> </a:t>
            </a:r>
            <a:r>
              <a:rPr lang="en-GB" sz="2800" dirty="0" err="1"/>
              <a:t>saya</a:t>
            </a:r>
            <a:r>
              <a:rPr lang="en-GB" sz="2800" dirty="0"/>
              <a:t> </a:t>
            </a:r>
            <a:r>
              <a:rPr lang="en-GB" sz="2800" dirty="0" err="1"/>
              <a:t>dengar</a:t>
            </a:r>
            <a:r>
              <a:rPr lang="en-GB" sz="2800" dirty="0"/>
              <a:t> di PBB’, </a:t>
            </a:r>
            <a:r>
              <a:rPr lang="en-GB" sz="2800" dirty="0" err="1"/>
              <a:t>wartawan</a:t>
            </a:r>
            <a:r>
              <a:rPr lang="en-GB" sz="2800" dirty="0"/>
              <a:t> </a:t>
            </a:r>
            <a:r>
              <a:rPr lang="en-GB" sz="2800" i="1" dirty="0"/>
              <a:t>New York Herald Tribune</a:t>
            </a:r>
          </a:p>
        </p:txBody>
      </p:sp>
      <p:pic>
        <p:nvPicPr>
          <p:cNvPr id="5" name="Picture 4" descr="A picture containing text, wall, person, indoor&#10;&#10;Description automatically generated">
            <a:extLst>
              <a:ext uri="{FF2B5EF4-FFF2-40B4-BE49-F238E27FC236}">
                <a16:creationId xmlns:a16="http://schemas.microsoft.com/office/drawing/2014/main" id="{F7353639-379F-4C50-943E-80817112C8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57" y="2184660"/>
            <a:ext cx="3352800" cy="31493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B9B2-4EEF-41B7-BAFB-5AD40C98DA58}"/>
              </a:ext>
            </a:extLst>
          </p:cNvPr>
          <p:cNvSpPr>
            <a:spLocks noGrp="1"/>
          </p:cNvSpPr>
          <p:nvPr>
            <p:ph type="title"/>
          </p:nvPr>
        </p:nvSpPr>
        <p:spPr>
          <a:xfrm>
            <a:off x="-152400" y="609600"/>
            <a:ext cx="9525000" cy="808038"/>
          </a:xfrm>
        </p:spPr>
        <p:txBody>
          <a:bodyPr/>
          <a:lstStyle/>
          <a:p>
            <a:r>
              <a:rPr lang="en-GB" sz="3200" b="1" dirty="0"/>
              <a:t>Sang </a:t>
            </a:r>
            <a:r>
              <a:rPr lang="en-GB" sz="3200" b="1" dirty="0" err="1"/>
              <a:t>komandan</a:t>
            </a:r>
            <a:r>
              <a:rPr lang="en-GB" sz="3200" b="1" dirty="0"/>
              <a:t> </a:t>
            </a:r>
            <a:r>
              <a:rPr lang="en-GB" sz="3200" b="1" dirty="0" err="1"/>
              <a:t>medan</a:t>
            </a:r>
            <a:r>
              <a:rPr lang="en-GB" sz="3200" b="1" dirty="0"/>
              <a:t> </a:t>
            </a:r>
            <a:r>
              <a:rPr lang="en-GB" sz="3200" b="1" dirty="0" err="1"/>
              <a:t>Cokronegoro</a:t>
            </a:r>
            <a:r>
              <a:rPr lang="en-GB" sz="3200" b="1" dirty="0"/>
              <a:t> </a:t>
            </a:r>
            <a:r>
              <a:rPr lang="en-GB" sz="3200" b="1" dirty="0" err="1"/>
              <a:t>saat</a:t>
            </a:r>
            <a:r>
              <a:rPr lang="en-GB" sz="3200" b="1" dirty="0"/>
              <a:t> </a:t>
            </a:r>
            <a:r>
              <a:rPr lang="en-GB" sz="3200" b="1" dirty="0" err="1"/>
              <a:t>perang</a:t>
            </a:r>
            <a:r>
              <a:rPr lang="en-GB" sz="3200" b="1" dirty="0"/>
              <a:t>, </a:t>
            </a:r>
            <a:r>
              <a:rPr lang="en-GB" sz="3200" b="1" dirty="0" err="1"/>
              <a:t>perwira</a:t>
            </a:r>
            <a:r>
              <a:rPr lang="en-GB" sz="3200" b="1" dirty="0"/>
              <a:t> </a:t>
            </a:r>
            <a:r>
              <a:rPr lang="en-GB" sz="3200" b="1" dirty="0" err="1"/>
              <a:t>Belgia</a:t>
            </a:r>
            <a:r>
              <a:rPr lang="en-GB" sz="3200" b="1" dirty="0"/>
              <a:t>, Kolonel Jan Baptist </a:t>
            </a:r>
            <a:r>
              <a:rPr lang="en-GB" sz="3200" b="1" dirty="0" err="1"/>
              <a:t>Cleerens</a:t>
            </a:r>
            <a:r>
              <a:rPr lang="en-GB" sz="3200" b="1" dirty="0"/>
              <a:t> (1789-1850), </a:t>
            </a:r>
            <a:r>
              <a:rPr lang="en-GB" sz="3200" b="1" dirty="0" err="1"/>
              <a:t>disamakan</a:t>
            </a:r>
            <a:r>
              <a:rPr lang="en-GB" sz="3200" b="1" dirty="0"/>
              <a:t> </a:t>
            </a:r>
            <a:r>
              <a:rPr lang="en-GB" sz="3200" b="1" dirty="0" err="1"/>
              <a:t>dengan</a:t>
            </a:r>
            <a:r>
              <a:rPr lang="en-GB" sz="3200" b="1" dirty="0"/>
              <a:t> </a:t>
            </a:r>
            <a:r>
              <a:rPr lang="en-GB" sz="3200" b="1" dirty="0" err="1"/>
              <a:t>Adipati</a:t>
            </a:r>
            <a:r>
              <a:rPr lang="en-GB" sz="3200" b="1" dirty="0"/>
              <a:t> </a:t>
            </a:r>
            <a:r>
              <a:rPr lang="en-GB" sz="3200" b="1" dirty="0" err="1"/>
              <a:t>Durno</a:t>
            </a:r>
            <a:r>
              <a:rPr lang="en-GB" sz="3200" b="1" dirty="0"/>
              <a:t> </a:t>
            </a:r>
            <a:r>
              <a:rPr lang="en-GB" sz="3200" b="1" dirty="0" err="1"/>
              <a:t>dalam</a:t>
            </a:r>
            <a:r>
              <a:rPr lang="en-GB" sz="3200" b="1" dirty="0"/>
              <a:t> </a:t>
            </a:r>
            <a:r>
              <a:rPr lang="en-GB" sz="3200" b="1" dirty="0" err="1"/>
              <a:t>versi</a:t>
            </a:r>
            <a:r>
              <a:rPr lang="en-GB" sz="3200" b="1" dirty="0"/>
              <a:t> </a:t>
            </a:r>
            <a:r>
              <a:rPr lang="en-GB" sz="3200" b="1" i="1" dirty="0" err="1"/>
              <a:t>Buku</a:t>
            </a:r>
            <a:r>
              <a:rPr lang="en-GB" sz="3200" b="1" dirty="0"/>
              <a:t> yang </a:t>
            </a:r>
            <a:r>
              <a:rPr lang="en-GB" sz="3200" b="1" dirty="0" err="1"/>
              <a:t>awal</a:t>
            </a:r>
            <a:r>
              <a:rPr lang="en-GB" sz="3200" b="1" dirty="0"/>
              <a:t> (1843)</a:t>
            </a:r>
          </a:p>
        </p:txBody>
      </p:sp>
      <p:pic>
        <p:nvPicPr>
          <p:cNvPr id="5" name="Content Placeholder 4">
            <a:extLst>
              <a:ext uri="{FF2B5EF4-FFF2-40B4-BE49-F238E27FC236}">
                <a16:creationId xmlns:a16="http://schemas.microsoft.com/office/drawing/2014/main" id="{1A365462-41A8-445A-A789-549C4F4DE73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57200" y="2057400"/>
            <a:ext cx="8077200" cy="4774234"/>
          </a:xfrm>
        </p:spPr>
      </p:pic>
      <p:sp>
        <p:nvSpPr>
          <p:cNvPr id="3" name="Arrow: Down 2">
            <a:extLst>
              <a:ext uri="{FF2B5EF4-FFF2-40B4-BE49-F238E27FC236}">
                <a16:creationId xmlns:a16="http://schemas.microsoft.com/office/drawing/2014/main" id="{0DB7B54F-4080-4D46-B094-C7A8AFAAC8D3}"/>
              </a:ext>
            </a:extLst>
          </p:cNvPr>
          <p:cNvSpPr/>
          <p:nvPr/>
        </p:nvSpPr>
        <p:spPr>
          <a:xfrm>
            <a:off x="2743200" y="2370667"/>
            <a:ext cx="484632" cy="1547537"/>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25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D8AB-7B85-49C3-AFBD-D79D2661C82C}"/>
              </a:ext>
            </a:extLst>
          </p:cNvPr>
          <p:cNvSpPr>
            <a:spLocks noGrp="1"/>
          </p:cNvSpPr>
          <p:nvPr>
            <p:ph type="title"/>
          </p:nvPr>
        </p:nvSpPr>
        <p:spPr>
          <a:xfrm>
            <a:off x="609600" y="838200"/>
            <a:ext cx="8229600" cy="579438"/>
          </a:xfrm>
        </p:spPr>
        <p:txBody>
          <a:bodyPr/>
          <a:lstStyle/>
          <a:p>
            <a:r>
              <a:rPr lang="en-GB" sz="3200" b="1" dirty="0" err="1"/>
              <a:t>Sosok</a:t>
            </a:r>
            <a:r>
              <a:rPr lang="en-GB" sz="3200" b="1" dirty="0"/>
              <a:t> yang </a:t>
            </a:r>
            <a:r>
              <a:rPr lang="en-GB" sz="3200" b="1" dirty="0" err="1"/>
              <a:t>licik</a:t>
            </a:r>
            <a:r>
              <a:rPr lang="en-GB" sz="3200" b="1" dirty="0"/>
              <a:t> yang </a:t>
            </a:r>
            <a:r>
              <a:rPr lang="en-GB" sz="3200" b="1" dirty="0" err="1"/>
              <a:t>menjadi</a:t>
            </a:r>
            <a:r>
              <a:rPr lang="en-GB" sz="3200" b="1" dirty="0"/>
              <a:t> </a:t>
            </a:r>
            <a:r>
              <a:rPr lang="en-GB" sz="3200" b="1" dirty="0" err="1"/>
              <a:t>biang-keladi</a:t>
            </a:r>
            <a:r>
              <a:rPr lang="en-GB" sz="3200" b="1" dirty="0"/>
              <a:t> </a:t>
            </a:r>
            <a:r>
              <a:rPr lang="en-GB" sz="3200" b="1" dirty="0" err="1"/>
              <a:t>dalam</a:t>
            </a:r>
            <a:r>
              <a:rPr lang="en-GB" sz="3200" b="1" dirty="0"/>
              <a:t> </a:t>
            </a:r>
            <a:r>
              <a:rPr lang="en-GB" sz="3200" b="1" dirty="0" err="1"/>
              <a:t>siasat</a:t>
            </a:r>
            <a:r>
              <a:rPr lang="en-GB" sz="3200" b="1" dirty="0"/>
              <a:t> </a:t>
            </a:r>
            <a:r>
              <a:rPr lang="en-GB" sz="3200" b="1" dirty="0" err="1"/>
              <a:t>pengkhianatan</a:t>
            </a:r>
            <a:r>
              <a:rPr lang="en-GB" sz="3200" b="1" dirty="0"/>
              <a:t> Sang </a:t>
            </a:r>
            <a:r>
              <a:rPr lang="en-GB" sz="3200" b="1" dirty="0" err="1"/>
              <a:t>Pangeran</a:t>
            </a:r>
            <a:r>
              <a:rPr lang="en-GB" sz="3200" b="1" dirty="0"/>
              <a:t> di </a:t>
            </a:r>
            <a:r>
              <a:rPr lang="en-GB" sz="3200" b="1" dirty="0" err="1"/>
              <a:t>Magelang</a:t>
            </a:r>
            <a:r>
              <a:rPr lang="en-GB" sz="3200" b="1" dirty="0"/>
              <a:t> pada 28 </a:t>
            </a:r>
            <a:r>
              <a:rPr lang="en-GB" sz="3200" b="1" dirty="0" err="1"/>
              <a:t>Maret</a:t>
            </a:r>
            <a:r>
              <a:rPr lang="en-GB" sz="3200" b="1" dirty="0"/>
              <a:t> 1830</a:t>
            </a:r>
          </a:p>
        </p:txBody>
      </p:sp>
      <p:pic>
        <p:nvPicPr>
          <p:cNvPr id="5" name="Content Placeholder 4">
            <a:extLst>
              <a:ext uri="{FF2B5EF4-FFF2-40B4-BE49-F238E27FC236}">
                <a16:creationId xmlns:a16="http://schemas.microsoft.com/office/drawing/2014/main" id="{9AF4042D-594B-4E33-939F-D9397340198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09600" y="2209800"/>
            <a:ext cx="7772400" cy="4648200"/>
          </a:xfrm>
        </p:spPr>
      </p:pic>
      <p:sp>
        <p:nvSpPr>
          <p:cNvPr id="21" name="Arrow: Down 20">
            <a:extLst>
              <a:ext uri="{FF2B5EF4-FFF2-40B4-BE49-F238E27FC236}">
                <a16:creationId xmlns:a16="http://schemas.microsoft.com/office/drawing/2014/main" id="{EB9D5582-87AF-4524-8DDB-B4F13F2DE973}"/>
              </a:ext>
            </a:extLst>
          </p:cNvPr>
          <p:cNvSpPr/>
          <p:nvPr/>
        </p:nvSpPr>
        <p:spPr>
          <a:xfrm>
            <a:off x="1066800" y="1828800"/>
            <a:ext cx="484632" cy="978408"/>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5585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6B04-67EE-441B-9D36-C8686856EC2B}"/>
              </a:ext>
            </a:extLst>
          </p:cNvPr>
          <p:cNvSpPr>
            <a:spLocks noGrp="1"/>
          </p:cNvSpPr>
          <p:nvPr>
            <p:ph type="title"/>
          </p:nvPr>
        </p:nvSpPr>
        <p:spPr>
          <a:xfrm>
            <a:off x="0" y="533400"/>
            <a:ext cx="9144000" cy="884238"/>
          </a:xfrm>
        </p:spPr>
        <p:txBody>
          <a:bodyPr/>
          <a:lstStyle/>
          <a:p>
            <a:r>
              <a:rPr lang="en-GB" sz="2800" b="1" dirty="0"/>
              <a:t>Yang </a:t>
            </a:r>
            <a:r>
              <a:rPr lang="en-GB" sz="2800" b="1" dirty="0" err="1"/>
              <a:t>tidak</a:t>
            </a:r>
            <a:r>
              <a:rPr lang="en-GB" sz="2800" b="1" dirty="0"/>
              <a:t> </a:t>
            </a:r>
            <a:r>
              <a:rPr lang="en-GB" sz="2800" b="1" dirty="0" err="1"/>
              <a:t>hadir</a:t>
            </a:r>
            <a:r>
              <a:rPr lang="en-GB" sz="2800" b="1" dirty="0"/>
              <a:t> di </a:t>
            </a:r>
            <a:r>
              <a:rPr lang="en-GB" sz="2800" b="1" dirty="0" err="1"/>
              <a:t>Magelang</a:t>
            </a:r>
            <a:r>
              <a:rPr lang="en-GB" sz="2800" b="1" dirty="0"/>
              <a:t> pada </a:t>
            </a:r>
            <a:r>
              <a:rPr lang="en-GB" sz="2800" b="1" dirty="0" err="1"/>
              <a:t>saat</a:t>
            </a:r>
            <a:r>
              <a:rPr lang="en-GB" sz="2800" b="1" dirty="0"/>
              <a:t> </a:t>
            </a:r>
            <a:r>
              <a:rPr lang="en-GB" sz="2800" b="1" dirty="0" err="1"/>
              <a:t>penangkapan</a:t>
            </a:r>
            <a:r>
              <a:rPr lang="en-GB" sz="2800" b="1" dirty="0"/>
              <a:t> </a:t>
            </a:r>
            <a:r>
              <a:rPr lang="en-GB" sz="2800" b="1" dirty="0" err="1"/>
              <a:t>Diponegoro</a:t>
            </a:r>
            <a:r>
              <a:rPr lang="en-GB" sz="2800" b="1" dirty="0"/>
              <a:t> (28 </a:t>
            </a:r>
            <a:r>
              <a:rPr lang="en-GB" sz="2800" b="1" dirty="0" err="1"/>
              <a:t>Maret</a:t>
            </a:r>
            <a:r>
              <a:rPr lang="en-GB" sz="2800" b="1" dirty="0"/>
              <a:t> 1830), </a:t>
            </a:r>
            <a:r>
              <a:rPr lang="en-GB" sz="2800" b="1" dirty="0" err="1"/>
              <a:t>tapi</a:t>
            </a:r>
            <a:r>
              <a:rPr lang="en-GB" sz="2800" b="1" dirty="0"/>
              <a:t> </a:t>
            </a:r>
            <a:r>
              <a:rPr lang="en-GB" sz="2800" b="1" dirty="0" err="1"/>
              <a:t>dilukis</a:t>
            </a:r>
            <a:r>
              <a:rPr lang="en-GB" sz="2800" b="1" dirty="0"/>
              <a:t> </a:t>
            </a:r>
            <a:r>
              <a:rPr lang="en-GB" sz="2800" b="1" dirty="0" err="1"/>
              <a:t>sebagai</a:t>
            </a:r>
            <a:r>
              <a:rPr lang="en-GB" sz="2800" b="1" dirty="0"/>
              <a:t> </a:t>
            </a:r>
            <a:r>
              <a:rPr lang="en-GB" sz="2800" b="1" dirty="0" err="1"/>
              <a:t>seorang</a:t>
            </a:r>
            <a:r>
              <a:rPr lang="en-GB" sz="2800" b="1" dirty="0"/>
              <a:t> </a:t>
            </a:r>
            <a:r>
              <a:rPr lang="en-GB" sz="2800" b="1" dirty="0" err="1"/>
              <a:t>Yudas</a:t>
            </a:r>
            <a:r>
              <a:rPr lang="en-GB" sz="2800" b="1" dirty="0"/>
              <a:t> </a:t>
            </a:r>
            <a:r>
              <a:rPr lang="en-GB" sz="2800" b="1" dirty="0" err="1"/>
              <a:t>Iskariot</a:t>
            </a:r>
            <a:r>
              <a:rPr lang="en-GB" sz="2800" b="1" dirty="0"/>
              <a:t> di </a:t>
            </a:r>
            <a:r>
              <a:rPr lang="en-GB" sz="2800" b="1" dirty="0" err="1"/>
              <a:t>gambar</a:t>
            </a:r>
            <a:r>
              <a:rPr lang="en-GB" sz="2800" b="1" dirty="0"/>
              <a:t> </a:t>
            </a:r>
            <a:r>
              <a:rPr lang="en-GB" sz="2800" b="1" dirty="0" err="1"/>
              <a:t>tersohor</a:t>
            </a:r>
            <a:r>
              <a:rPr lang="en-GB" sz="2800" b="1" dirty="0"/>
              <a:t> Raden Saleh (1857)</a:t>
            </a:r>
          </a:p>
        </p:txBody>
      </p:sp>
      <p:pic>
        <p:nvPicPr>
          <p:cNvPr id="5" name="Content Placeholder 4">
            <a:extLst>
              <a:ext uri="{FF2B5EF4-FFF2-40B4-BE49-F238E27FC236}">
                <a16:creationId xmlns:a16="http://schemas.microsoft.com/office/drawing/2014/main" id="{DA2616B7-208D-41B8-ABBB-8453325F391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762000" y="1981200"/>
            <a:ext cx="8001000" cy="4876800"/>
          </a:xfrm>
          <a:solidFill>
            <a:srgbClr val="FF0000"/>
          </a:solidFill>
        </p:spPr>
      </p:pic>
      <p:sp>
        <p:nvSpPr>
          <p:cNvPr id="6" name="Arrow: Down 5">
            <a:extLst>
              <a:ext uri="{FF2B5EF4-FFF2-40B4-BE49-F238E27FC236}">
                <a16:creationId xmlns:a16="http://schemas.microsoft.com/office/drawing/2014/main" id="{D4DD04C0-F84E-4F29-8842-092ABA4DE00B}"/>
              </a:ext>
            </a:extLst>
          </p:cNvPr>
          <p:cNvSpPr/>
          <p:nvPr/>
        </p:nvSpPr>
        <p:spPr>
          <a:xfrm>
            <a:off x="2209800" y="2438400"/>
            <a:ext cx="484632" cy="121920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7915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C6ADCD-5F6D-4F8B-9248-D77F6A7EC4E0}"/>
              </a:ext>
            </a:extLst>
          </p:cNvPr>
          <p:cNvSpPr>
            <a:spLocks noGrp="1"/>
          </p:cNvSpPr>
          <p:nvPr>
            <p:ph type="title"/>
          </p:nvPr>
        </p:nvSpPr>
        <p:spPr>
          <a:xfrm>
            <a:off x="0" y="274638"/>
            <a:ext cx="9144000" cy="1143000"/>
          </a:xfrm>
        </p:spPr>
        <p:txBody>
          <a:bodyPr/>
          <a:lstStyle/>
          <a:p>
            <a:r>
              <a:rPr lang="en-GB" sz="3600" b="1" dirty="0"/>
              <a:t>Ada juga </a:t>
            </a:r>
            <a:r>
              <a:rPr lang="en-GB" sz="3600" b="1" dirty="0" err="1"/>
              <a:t>sosok</a:t>
            </a:r>
            <a:r>
              <a:rPr lang="en-GB" sz="3600" b="1" dirty="0"/>
              <a:t> </a:t>
            </a:r>
            <a:r>
              <a:rPr lang="en-GB" sz="3600" b="1" dirty="0" err="1"/>
              <a:t>Sunan</a:t>
            </a:r>
            <a:r>
              <a:rPr lang="en-GB" sz="3600" b="1" dirty="0"/>
              <a:t> Surakarta </a:t>
            </a:r>
            <a:r>
              <a:rPr lang="en-GB" sz="3600" b="1" dirty="0" err="1"/>
              <a:t>saat</a:t>
            </a:r>
            <a:r>
              <a:rPr lang="en-GB" sz="3600" b="1" dirty="0"/>
              <a:t> </a:t>
            </a:r>
            <a:r>
              <a:rPr lang="en-GB" sz="3600" b="1" dirty="0" err="1"/>
              <a:t>Perang</a:t>
            </a:r>
            <a:r>
              <a:rPr lang="en-GB" sz="3600" b="1" dirty="0"/>
              <a:t> </a:t>
            </a:r>
            <a:r>
              <a:rPr lang="en-GB" sz="3600" b="1" dirty="0" err="1"/>
              <a:t>Diponegoro</a:t>
            </a:r>
            <a:r>
              <a:rPr lang="en-GB" sz="3600" b="1" dirty="0"/>
              <a:t>, </a:t>
            </a:r>
            <a:r>
              <a:rPr lang="en-GB" sz="3600" b="1" dirty="0" err="1"/>
              <a:t>Pakubuwono</a:t>
            </a:r>
            <a:r>
              <a:rPr lang="en-GB" sz="3600" b="1" dirty="0"/>
              <a:t> VI (</a:t>
            </a:r>
            <a:r>
              <a:rPr lang="en-GB" sz="3600" b="1" dirty="0" err="1"/>
              <a:t>bertakhta</a:t>
            </a:r>
            <a:r>
              <a:rPr lang="en-GB" sz="3600" b="1" dirty="0"/>
              <a:t>, 1823-30), yang </a:t>
            </a:r>
            <a:r>
              <a:rPr lang="en-GB" sz="3600" b="1" dirty="0" err="1"/>
              <a:t>disamakan</a:t>
            </a:r>
            <a:r>
              <a:rPr lang="en-GB" sz="3600" b="1" dirty="0"/>
              <a:t> </a:t>
            </a:r>
            <a:r>
              <a:rPr lang="en-GB" sz="3600" b="1" dirty="0" err="1"/>
              <a:t>dengan</a:t>
            </a:r>
            <a:r>
              <a:rPr lang="en-GB" sz="3600" b="1" dirty="0"/>
              <a:t> Raja </a:t>
            </a:r>
            <a:r>
              <a:rPr lang="en-GB" sz="3600" b="1" dirty="0" err="1"/>
              <a:t>Baladewa</a:t>
            </a:r>
            <a:endParaRPr lang="en-GB" sz="3600" b="1" dirty="0"/>
          </a:p>
        </p:txBody>
      </p:sp>
      <p:pic>
        <p:nvPicPr>
          <p:cNvPr id="5" name="Content Placeholder 4">
            <a:extLst>
              <a:ext uri="{FF2B5EF4-FFF2-40B4-BE49-F238E27FC236}">
                <a16:creationId xmlns:a16="http://schemas.microsoft.com/office/drawing/2014/main" id="{FE2B69AC-1936-4F88-8DFE-05D64CA333B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2023531"/>
            <a:ext cx="6096000" cy="4525963"/>
          </a:xfrm>
        </p:spPr>
      </p:pic>
      <p:pic>
        <p:nvPicPr>
          <p:cNvPr id="9" name="Content Placeholder 8">
            <a:extLst>
              <a:ext uri="{FF2B5EF4-FFF2-40B4-BE49-F238E27FC236}">
                <a16:creationId xmlns:a16="http://schemas.microsoft.com/office/drawing/2014/main" id="{BA224CB7-3157-49EA-845C-AAEAD23A9551}"/>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rcRect/>
          <a:stretch/>
        </p:blipFill>
        <p:spPr>
          <a:xfrm>
            <a:off x="5105400" y="2895599"/>
            <a:ext cx="4038600" cy="3653895"/>
          </a:xfrm>
        </p:spPr>
      </p:pic>
      <p:sp>
        <p:nvSpPr>
          <p:cNvPr id="2" name="Arrow: Down 1">
            <a:extLst>
              <a:ext uri="{FF2B5EF4-FFF2-40B4-BE49-F238E27FC236}">
                <a16:creationId xmlns:a16="http://schemas.microsoft.com/office/drawing/2014/main" id="{1E2A651D-1DE3-477C-AC19-8B470F3B01A9}"/>
              </a:ext>
            </a:extLst>
          </p:cNvPr>
          <p:cNvSpPr/>
          <p:nvPr/>
        </p:nvSpPr>
        <p:spPr>
          <a:xfrm>
            <a:off x="3796285" y="2031998"/>
            <a:ext cx="484632" cy="1142999"/>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1690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10E-93ED-4C12-8073-AC19C8F1B16D}"/>
              </a:ext>
            </a:extLst>
          </p:cNvPr>
          <p:cNvSpPr>
            <a:spLocks noGrp="1"/>
          </p:cNvSpPr>
          <p:nvPr>
            <p:ph type="title"/>
          </p:nvPr>
        </p:nvSpPr>
        <p:spPr>
          <a:xfrm>
            <a:off x="228600" y="274638"/>
            <a:ext cx="8763000" cy="1143000"/>
          </a:xfrm>
        </p:spPr>
        <p:txBody>
          <a:bodyPr/>
          <a:lstStyle/>
          <a:p>
            <a:r>
              <a:rPr lang="en-GB" sz="3600" b="1" dirty="0"/>
              <a:t>Yang </a:t>
            </a:r>
            <a:r>
              <a:rPr lang="en-GB" sz="3600" b="1" dirty="0" err="1"/>
              <a:t>dibujuk</a:t>
            </a:r>
            <a:r>
              <a:rPr lang="en-GB" sz="3600" b="1" dirty="0"/>
              <a:t> </a:t>
            </a:r>
            <a:r>
              <a:rPr lang="en-GB" sz="3600" b="1" dirty="0" err="1"/>
              <a:t>Kresna</a:t>
            </a:r>
            <a:r>
              <a:rPr lang="en-GB" sz="3600" b="1" dirty="0"/>
              <a:t> </a:t>
            </a:r>
            <a:r>
              <a:rPr lang="en-GB" sz="3600" b="1" dirty="0" err="1"/>
              <a:t>untuk</a:t>
            </a:r>
            <a:r>
              <a:rPr lang="en-GB" sz="3600" b="1" dirty="0"/>
              <a:t> </a:t>
            </a:r>
            <a:r>
              <a:rPr lang="en-GB" sz="3600" b="1" dirty="0" err="1"/>
              <a:t>bersemedi</a:t>
            </a:r>
            <a:r>
              <a:rPr lang="en-GB" sz="3600" b="1" dirty="0"/>
              <a:t> di </a:t>
            </a:r>
            <a:r>
              <a:rPr lang="en-GB" sz="3600" b="1" dirty="0" err="1"/>
              <a:t>Grojogan</a:t>
            </a:r>
            <a:r>
              <a:rPr lang="en-GB" sz="3600" b="1" dirty="0"/>
              <a:t> </a:t>
            </a:r>
            <a:r>
              <a:rPr lang="en-GB" sz="3600" b="1" dirty="0" err="1"/>
              <a:t>Sewu</a:t>
            </a:r>
            <a:r>
              <a:rPr lang="en-GB" sz="3600" b="1" dirty="0"/>
              <a:t> </a:t>
            </a:r>
            <a:r>
              <a:rPr lang="en-GB" sz="3600" b="1" dirty="0" err="1"/>
              <a:t>supaya</a:t>
            </a:r>
            <a:r>
              <a:rPr lang="en-GB" sz="3600" b="1" dirty="0"/>
              <a:t> </a:t>
            </a:r>
            <a:r>
              <a:rPr lang="en-GB" sz="3600" b="1" dirty="0" err="1"/>
              <a:t>ia</a:t>
            </a:r>
            <a:r>
              <a:rPr lang="en-GB" sz="3600" b="1" dirty="0"/>
              <a:t> </a:t>
            </a:r>
            <a:r>
              <a:rPr lang="en-GB" sz="3600" b="1" dirty="0" err="1"/>
              <a:t>tidak</a:t>
            </a:r>
            <a:r>
              <a:rPr lang="en-GB" sz="3600" b="1" dirty="0"/>
              <a:t> </a:t>
            </a:r>
            <a:r>
              <a:rPr lang="en-GB" sz="3600" b="1" dirty="0" err="1"/>
              <a:t>ikut</a:t>
            </a:r>
            <a:r>
              <a:rPr lang="en-GB" sz="3600" b="1" dirty="0"/>
              <a:t> pada </a:t>
            </a:r>
            <a:r>
              <a:rPr lang="en-GB" sz="3600" b="1" i="1" dirty="0" err="1"/>
              <a:t>Bharatayuda</a:t>
            </a:r>
            <a:r>
              <a:rPr lang="en-GB" sz="3600" b="1" dirty="0"/>
              <a:t> di </a:t>
            </a:r>
            <a:r>
              <a:rPr lang="en-GB" sz="3600" b="1" dirty="0" err="1"/>
              <a:t>pihak</a:t>
            </a:r>
            <a:r>
              <a:rPr lang="en-GB" sz="3600" b="1" dirty="0"/>
              <a:t> </a:t>
            </a:r>
            <a:r>
              <a:rPr lang="en-GB" sz="3600" b="1" dirty="0" err="1"/>
              <a:t>Kurawa</a:t>
            </a:r>
            <a:endParaRPr lang="en-GB" sz="3600" b="1" dirty="0"/>
          </a:p>
        </p:txBody>
      </p:sp>
      <p:pic>
        <p:nvPicPr>
          <p:cNvPr id="6" name="Content Placeholder 5" descr="A picture containing outdoor, nature, waterfall, spring&#10;&#10;Description automatically generated">
            <a:extLst>
              <a:ext uri="{FF2B5EF4-FFF2-40B4-BE49-F238E27FC236}">
                <a16:creationId xmlns:a16="http://schemas.microsoft.com/office/drawing/2014/main" id="{0EE004B3-9746-4EA3-8016-D3DBF41F2EBE}"/>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457200" y="1600200"/>
            <a:ext cx="4038600" cy="4983162"/>
          </a:xfrm>
        </p:spPr>
      </p:pic>
      <p:pic>
        <p:nvPicPr>
          <p:cNvPr id="8" name="Content Placeholder 7">
            <a:extLst>
              <a:ext uri="{FF2B5EF4-FFF2-40B4-BE49-F238E27FC236}">
                <a16:creationId xmlns:a16="http://schemas.microsoft.com/office/drawing/2014/main" id="{C3EEAB37-C832-4671-B370-04775207AD99}"/>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rcRect/>
          <a:stretch/>
        </p:blipFill>
        <p:spPr>
          <a:xfrm rot="10800000">
            <a:off x="4648202" y="1600390"/>
            <a:ext cx="4038598" cy="4982969"/>
          </a:xfrm>
        </p:spPr>
      </p:pic>
    </p:spTree>
    <p:extLst>
      <p:ext uri="{BB962C8B-B14F-4D97-AF65-F5344CB8AC3E}">
        <p14:creationId xmlns:p14="http://schemas.microsoft.com/office/powerpoint/2010/main" val="422452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D0BA-A7CF-4EAD-B12C-1667E146BD7E}"/>
              </a:ext>
            </a:extLst>
          </p:cNvPr>
          <p:cNvSpPr>
            <a:spLocks noGrp="1"/>
          </p:cNvSpPr>
          <p:nvPr>
            <p:ph type="title"/>
          </p:nvPr>
        </p:nvSpPr>
        <p:spPr>
          <a:xfrm>
            <a:off x="304800" y="274638"/>
            <a:ext cx="8382000" cy="1143000"/>
          </a:xfrm>
        </p:spPr>
        <p:txBody>
          <a:bodyPr/>
          <a:lstStyle/>
          <a:p>
            <a:r>
              <a:rPr lang="en-GB" sz="3200" b="1" dirty="0" err="1"/>
              <a:t>Sementara</a:t>
            </a:r>
            <a:r>
              <a:rPr lang="en-GB" sz="3200" b="1" dirty="0"/>
              <a:t> </a:t>
            </a:r>
            <a:r>
              <a:rPr lang="en-GB" sz="3200" b="1" dirty="0" err="1"/>
              <a:t>Diponegoro</a:t>
            </a:r>
            <a:r>
              <a:rPr lang="en-GB" sz="3200" b="1" dirty="0"/>
              <a:t> </a:t>
            </a:r>
            <a:r>
              <a:rPr lang="en-GB" sz="3200" b="1" dirty="0" err="1"/>
              <a:t>disamakan</a:t>
            </a:r>
            <a:r>
              <a:rPr lang="en-GB" sz="3200" b="1" dirty="0"/>
              <a:t> </a:t>
            </a:r>
            <a:r>
              <a:rPr lang="en-GB" sz="3200" b="1" dirty="0" err="1"/>
              <a:t>dengan</a:t>
            </a:r>
            <a:r>
              <a:rPr lang="en-GB" sz="3200" b="1" dirty="0"/>
              <a:t> Prabu </a:t>
            </a:r>
            <a:r>
              <a:rPr lang="en-GB" sz="3200" b="1" dirty="0" err="1"/>
              <a:t>Suyudana</a:t>
            </a:r>
            <a:r>
              <a:rPr lang="en-GB" sz="3200" b="1" dirty="0"/>
              <a:t>, </a:t>
            </a:r>
            <a:r>
              <a:rPr lang="en-GB" sz="3200" b="1" dirty="0" err="1"/>
              <a:t>pemimpin</a:t>
            </a:r>
            <a:r>
              <a:rPr lang="en-GB" sz="3200" b="1" dirty="0"/>
              <a:t> </a:t>
            </a:r>
            <a:r>
              <a:rPr lang="en-GB" sz="3200" b="1" dirty="0" err="1"/>
              <a:t>kaum</a:t>
            </a:r>
            <a:r>
              <a:rPr lang="en-GB" sz="3200" b="1" dirty="0"/>
              <a:t> </a:t>
            </a:r>
            <a:r>
              <a:rPr lang="en-GB" sz="3200" b="1" dirty="0" err="1"/>
              <a:t>Kurawa</a:t>
            </a:r>
            <a:r>
              <a:rPr lang="en-GB" sz="3200" b="1" dirty="0"/>
              <a:t> yang </a:t>
            </a:r>
            <a:r>
              <a:rPr lang="en-GB" sz="3200" b="1" dirty="0" err="1"/>
              <a:t>cemerlang</a:t>
            </a:r>
            <a:r>
              <a:rPr lang="en-GB" sz="3200" b="1" dirty="0"/>
              <a:t> </a:t>
            </a:r>
            <a:r>
              <a:rPr lang="en-GB" sz="3200" b="1" dirty="0" err="1"/>
              <a:t>tetapi</a:t>
            </a:r>
            <a:r>
              <a:rPr lang="en-GB" sz="3200" b="1" dirty="0"/>
              <a:t> </a:t>
            </a:r>
            <a:r>
              <a:rPr lang="en-GB" sz="3200" b="1" dirty="0" err="1"/>
              <a:t>tergoda</a:t>
            </a:r>
            <a:r>
              <a:rPr lang="en-GB" sz="3200" b="1" dirty="0"/>
              <a:t> </a:t>
            </a:r>
            <a:r>
              <a:rPr lang="en-GB" sz="3200" b="1" dirty="0" err="1"/>
              <a:t>pamrih</a:t>
            </a:r>
            <a:endParaRPr lang="en-GB" sz="3200" b="1" dirty="0"/>
          </a:p>
        </p:txBody>
      </p:sp>
      <p:pic>
        <p:nvPicPr>
          <p:cNvPr id="6" name="Content Placeholder 5" descr="A picture containing text, rug, old, decorated&#10;&#10;Description automatically generated">
            <a:extLst>
              <a:ext uri="{FF2B5EF4-FFF2-40B4-BE49-F238E27FC236}">
                <a16:creationId xmlns:a16="http://schemas.microsoft.com/office/drawing/2014/main" id="{D041BC35-36EF-4F5E-9AE6-9904633AAE6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343400" y="1692276"/>
            <a:ext cx="4343400" cy="5165724"/>
          </a:xfrm>
        </p:spPr>
      </p:pic>
      <p:pic>
        <p:nvPicPr>
          <p:cNvPr id="3074" name="Picture 2" descr="Image result for suyudana wayang wandamerah">
            <a:extLst>
              <a:ext uri="{FF2B5EF4-FFF2-40B4-BE49-F238E27FC236}">
                <a16:creationId xmlns:a16="http://schemas.microsoft.com/office/drawing/2014/main" id="{A8DDAD9B-8AC4-408E-B629-00A85BEDFE20}"/>
              </a:ext>
            </a:extLst>
          </p:cNvPr>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8467" y="1666876"/>
            <a:ext cx="3733801" cy="516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277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Dan juga, </a:t>
            </a:r>
            <a:r>
              <a:rPr lang="en-GB" b="1" dirty="0" err="1"/>
              <a:t>menurut</a:t>
            </a:r>
            <a:r>
              <a:rPr lang="en-GB" b="1" dirty="0"/>
              <a:t> </a:t>
            </a:r>
            <a:r>
              <a:rPr lang="en-GB" b="1" dirty="0" err="1"/>
              <a:t>Cokronegoro</a:t>
            </a:r>
            <a:r>
              <a:rPr lang="en-GB" b="1" dirty="0"/>
              <a:t>, </a:t>
            </a:r>
            <a:r>
              <a:rPr lang="en-GB" b="1" dirty="0" err="1"/>
              <a:t>terlalu</a:t>
            </a:r>
            <a:r>
              <a:rPr lang="en-GB" b="1" dirty="0"/>
              <a:t> </a:t>
            </a:r>
            <a:r>
              <a:rPr lang="en-GB" b="1" dirty="0" err="1"/>
              <a:t>akrab</a:t>
            </a:r>
            <a:r>
              <a:rPr lang="en-GB" b="1" dirty="0"/>
              <a:t> </a:t>
            </a:r>
            <a:r>
              <a:rPr lang="en-GB" b="1" dirty="0" err="1"/>
              <a:t>dengan</a:t>
            </a:r>
            <a:r>
              <a:rPr lang="en-GB" b="1" dirty="0"/>
              <a:t> </a:t>
            </a:r>
            <a:r>
              <a:rPr lang="en-GB" b="1" i="1" dirty="0" err="1"/>
              <a:t>wong</a:t>
            </a:r>
            <a:r>
              <a:rPr lang="en-GB" b="1" i="1" dirty="0"/>
              <a:t> </a:t>
            </a:r>
            <a:r>
              <a:rPr lang="en-GB" b="1" i="1" dirty="0" err="1"/>
              <a:t>santri</a:t>
            </a:r>
            <a:endParaRPr lang="en-GB" b="1" i="1" dirty="0"/>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066800" y="1600200"/>
            <a:ext cx="3200400" cy="4525963"/>
          </a:xfrm>
        </p:spPr>
      </p:pic>
      <p:pic>
        <p:nvPicPr>
          <p:cNvPr id="6" name="Content Placeholder 4" descr="F-Kyai Mojo.jpg">
            <a:extLst>
              <a:ext uri="{FF2B5EF4-FFF2-40B4-BE49-F238E27FC236}">
                <a16:creationId xmlns:a16="http://schemas.microsoft.com/office/drawing/2014/main" id="{45C00138-D01F-4CDA-9A53-03743186193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4572000" y="1600200"/>
            <a:ext cx="3958917" cy="4983162"/>
          </a:xfrm>
        </p:spPr>
      </p:pic>
    </p:spTree>
    <p:extLst>
      <p:ext uri="{BB962C8B-B14F-4D97-AF65-F5344CB8AC3E}">
        <p14:creationId xmlns:p14="http://schemas.microsoft.com/office/powerpoint/2010/main" val="271444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2209800"/>
          </a:xfrm>
        </p:spPr>
        <p:txBody>
          <a:bodyPr/>
          <a:lstStyle/>
          <a:p>
            <a:r>
              <a:rPr lang="en-GB" sz="4000" b="1" dirty="0">
                <a:latin typeface="AR JULIAN" panose="02000000000000000000" pitchFamily="2" charset="0"/>
              </a:rPr>
              <a:t>Dan </a:t>
            </a:r>
            <a:r>
              <a:rPr lang="en-GB" sz="4000" b="1" dirty="0" err="1">
                <a:latin typeface="AR JULIAN" panose="02000000000000000000" pitchFamily="2" charset="0"/>
              </a:rPr>
              <a:t>tidak</a:t>
            </a:r>
            <a:r>
              <a:rPr lang="en-GB" sz="4000" b="1" dirty="0">
                <a:latin typeface="AR JULIAN" panose="02000000000000000000" pitchFamily="2" charset="0"/>
              </a:rPr>
              <a:t> </a:t>
            </a:r>
            <a:r>
              <a:rPr lang="en-GB" sz="4000" b="1" dirty="0" err="1">
                <a:latin typeface="AR JULIAN" panose="02000000000000000000" pitchFamily="2" charset="0"/>
              </a:rPr>
              <a:t>mengerti</a:t>
            </a:r>
            <a:r>
              <a:rPr lang="en-GB" sz="4000" b="1" dirty="0">
                <a:latin typeface="AR JULIAN" panose="02000000000000000000" pitchFamily="2" charset="0"/>
              </a:rPr>
              <a:t> </a:t>
            </a:r>
            <a:r>
              <a:rPr lang="en-GB" sz="4000" b="1" dirty="0" err="1">
                <a:latin typeface="AR JULIAN" panose="02000000000000000000" pitchFamily="2" charset="0"/>
              </a:rPr>
              <a:t>bahwa</a:t>
            </a:r>
            <a:r>
              <a:rPr lang="en-GB" sz="4000" b="1" dirty="0">
                <a:latin typeface="AR JULIAN" panose="02000000000000000000" pitchFamily="2" charset="0"/>
              </a:rPr>
              <a:t> </a:t>
            </a:r>
            <a:r>
              <a:rPr lang="en-GB" sz="4000" b="1" dirty="0" err="1">
                <a:latin typeface="AR JULIAN" panose="02000000000000000000" pitchFamily="2" charset="0"/>
              </a:rPr>
              <a:t>memberi</a:t>
            </a:r>
            <a:r>
              <a:rPr lang="en-GB" sz="4000" b="1" dirty="0">
                <a:latin typeface="AR JULIAN" panose="02000000000000000000" pitchFamily="2" charset="0"/>
              </a:rPr>
              <a:t> </a:t>
            </a:r>
            <a:r>
              <a:rPr lang="en-GB" sz="4000" b="1" dirty="0" err="1">
                <a:latin typeface="AR JULIAN" panose="02000000000000000000" pitchFamily="2" charset="0"/>
              </a:rPr>
              <a:t>wewenang</a:t>
            </a:r>
            <a:r>
              <a:rPr lang="en-GB" sz="4000" b="1" dirty="0">
                <a:latin typeface="AR JULIAN" panose="02000000000000000000" pitchFamily="2" charset="0"/>
              </a:rPr>
              <a:t> </a:t>
            </a:r>
            <a:r>
              <a:rPr lang="en-GB" sz="4000" b="1" dirty="0" err="1">
                <a:latin typeface="AR JULIAN" panose="02000000000000000000" pitchFamily="2" charset="0"/>
              </a:rPr>
              <a:t>kepada</a:t>
            </a:r>
            <a:r>
              <a:rPr lang="en-GB" sz="4000" b="1" dirty="0">
                <a:latin typeface="AR JULIAN" panose="02000000000000000000" pitchFamily="2" charset="0"/>
              </a:rPr>
              <a:t> </a:t>
            </a:r>
            <a:r>
              <a:rPr lang="en-GB" sz="4000" b="1" dirty="0" err="1">
                <a:latin typeface="AR JULIAN" panose="02000000000000000000" pitchFamily="2" charset="0"/>
              </a:rPr>
              <a:t>santri</a:t>
            </a:r>
            <a:r>
              <a:rPr lang="en-GB" sz="4000" b="1" dirty="0">
                <a:latin typeface="AR JULIAN" panose="02000000000000000000" pitchFamily="2" charset="0"/>
              </a:rPr>
              <a:t> </a:t>
            </a:r>
            <a:r>
              <a:rPr lang="en-GB" sz="4000" b="1" dirty="0" err="1">
                <a:latin typeface="AR JULIAN" panose="02000000000000000000" pitchFamily="2" charset="0"/>
              </a:rPr>
              <a:t>akan</a:t>
            </a:r>
            <a:r>
              <a:rPr lang="en-GB" sz="4000" b="1" dirty="0">
                <a:latin typeface="AR JULIAN" panose="02000000000000000000" pitchFamily="2" charset="0"/>
              </a:rPr>
              <a:t> </a:t>
            </a:r>
            <a:r>
              <a:rPr lang="en-GB" sz="4000" b="1" dirty="0" err="1">
                <a:latin typeface="AR JULIAN" panose="02000000000000000000" pitchFamily="2" charset="0"/>
              </a:rPr>
              <a:t>mengundang</a:t>
            </a:r>
            <a:r>
              <a:rPr lang="en-GB" sz="4000" b="1" dirty="0">
                <a:latin typeface="AR JULIAN" panose="02000000000000000000" pitchFamily="2" charset="0"/>
              </a:rPr>
              <a:t> </a:t>
            </a:r>
            <a:r>
              <a:rPr lang="en-GB" sz="4000" b="1" dirty="0" err="1">
                <a:latin typeface="AR JULIAN" panose="02000000000000000000" pitchFamily="2" charset="0"/>
              </a:rPr>
              <a:t>malapetaka</a:t>
            </a:r>
            <a:endParaRPr lang="en-GB" sz="4000" b="1" dirty="0">
              <a:latin typeface="AR JULIAN" panose="02000000000000000000" pitchFamily="2" charset="0"/>
            </a:endParaRPr>
          </a:p>
        </p:txBody>
      </p:sp>
      <p:sp>
        <p:nvSpPr>
          <p:cNvPr id="3" name="Content Placeholder 2"/>
          <p:cNvSpPr>
            <a:spLocks noGrp="1"/>
          </p:cNvSpPr>
          <p:nvPr>
            <p:ph idx="1"/>
          </p:nvPr>
        </p:nvSpPr>
        <p:spPr>
          <a:xfrm>
            <a:off x="533400" y="2438400"/>
            <a:ext cx="8610600" cy="4038600"/>
          </a:xfrm>
        </p:spPr>
        <p:txBody>
          <a:bodyPr/>
          <a:lstStyle/>
          <a:p>
            <a:pPr marL="0" indent="0">
              <a:buNone/>
            </a:pPr>
            <a:r>
              <a:rPr lang="en-GB" sz="2800" dirty="0"/>
              <a:t>XIV (</a:t>
            </a:r>
            <a:r>
              <a:rPr lang="en-GB" sz="2800" dirty="0" err="1"/>
              <a:t>Dhandhanggula</a:t>
            </a:r>
            <a:r>
              <a:rPr lang="en-GB" sz="2800" dirty="0"/>
              <a:t>) 35. […]</a:t>
            </a:r>
            <a:r>
              <a:rPr lang="en-GB" sz="2800" i="1" dirty="0"/>
              <a:t>/ </a:t>
            </a:r>
            <a:r>
              <a:rPr lang="en-GB" sz="2800" i="1" dirty="0" err="1"/>
              <a:t>sĕmu</a:t>
            </a:r>
            <a:r>
              <a:rPr lang="en-GB" sz="2800" i="1" dirty="0"/>
              <a:t> </a:t>
            </a:r>
            <a:r>
              <a:rPr lang="en-GB" sz="2800" i="1" dirty="0" err="1"/>
              <a:t>santri</a:t>
            </a:r>
            <a:r>
              <a:rPr lang="en-GB" sz="2800" i="1" dirty="0"/>
              <a:t> tan</a:t>
            </a:r>
          </a:p>
          <a:p>
            <a:pPr marL="0" indent="0">
              <a:buNone/>
            </a:pPr>
            <a:r>
              <a:rPr lang="en-GB" sz="2800" i="1" dirty="0" err="1"/>
              <a:t>sagĕd</a:t>
            </a:r>
            <a:r>
              <a:rPr lang="en-GB" sz="2800" i="1" dirty="0"/>
              <a:t> </a:t>
            </a:r>
            <a:r>
              <a:rPr lang="en-GB" sz="2800" i="1" dirty="0" err="1"/>
              <a:t>olah</a:t>
            </a:r>
            <a:r>
              <a:rPr lang="en-GB" sz="2800" i="1" dirty="0"/>
              <a:t> </a:t>
            </a:r>
            <a:r>
              <a:rPr lang="en-GB" sz="2800" i="1" dirty="0" err="1"/>
              <a:t>praja</a:t>
            </a:r>
            <a:r>
              <a:rPr lang="en-GB" sz="2800" i="1" dirty="0"/>
              <a:t>/ </a:t>
            </a:r>
            <a:r>
              <a:rPr lang="en-GB" sz="2800" i="1" dirty="0" err="1"/>
              <a:t>punika</a:t>
            </a:r>
            <a:r>
              <a:rPr lang="en-GB" sz="2800" i="1" dirty="0"/>
              <a:t> </a:t>
            </a:r>
            <a:r>
              <a:rPr lang="en-GB" sz="2800" i="1" dirty="0" err="1"/>
              <a:t>santri</a:t>
            </a:r>
            <a:r>
              <a:rPr lang="en-GB" sz="2800" i="1" dirty="0"/>
              <a:t> </a:t>
            </a:r>
            <a:r>
              <a:rPr lang="en-GB" sz="2800" i="1" dirty="0" err="1"/>
              <a:t>watĕké</a:t>
            </a:r>
            <a:r>
              <a:rPr lang="en-GB" sz="2800" i="1" dirty="0"/>
              <a:t>/ mung </a:t>
            </a:r>
            <a:r>
              <a:rPr lang="en-GB" sz="2800" i="1" dirty="0" err="1"/>
              <a:t>mbujĕng</a:t>
            </a:r>
            <a:r>
              <a:rPr lang="en-GB" sz="2800" i="1" dirty="0"/>
              <a:t> </a:t>
            </a:r>
            <a:r>
              <a:rPr lang="en-GB" sz="2800" i="1" dirty="0" err="1"/>
              <a:t>awakipun</a:t>
            </a:r>
            <a:r>
              <a:rPr lang="en-GB" sz="2800" i="1" dirty="0"/>
              <a:t>/ </a:t>
            </a:r>
            <a:r>
              <a:rPr lang="en-GB" sz="2800" i="1" dirty="0" err="1"/>
              <a:t>botĕn</a:t>
            </a:r>
            <a:r>
              <a:rPr lang="en-GB" sz="2800" i="1" dirty="0"/>
              <a:t> </a:t>
            </a:r>
            <a:r>
              <a:rPr lang="en-GB" sz="2800" i="1" dirty="0" err="1"/>
              <a:t>sagĕd</a:t>
            </a:r>
            <a:r>
              <a:rPr lang="en-GB" sz="2800" i="1" dirty="0"/>
              <a:t> </a:t>
            </a:r>
            <a:r>
              <a:rPr lang="en-GB" sz="2800" i="1" dirty="0" err="1"/>
              <a:t>mĕngku</a:t>
            </a:r>
            <a:r>
              <a:rPr lang="en-GB" sz="2800" i="1" dirty="0"/>
              <a:t> </a:t>
            </a:r>
            <a:r>
              <a:rPr lang="en-GB" sz="2800" i="1" dirty="0" err="1"/>
              <a:t>praja</a:t>
            </a:r>
            <a:r>
              <a:rPr lang="en-GB" sz="2800" i="1" dirty="0"/>
              <a:t>/</a:t>
            </a:r>
          </a:p>
          <a:p>
            <a:pPr marL="0" indent="0">
              <a:buNone/>
            </a:pPr>
            <a:r>
              <a:rPr lang="sv-SE" sz="2800" i="1" dirty="0"/>
              <a:t>santri rupĕg ing manah/ paé wahyu ratu/ </a:t>
            </a:r>
            <a:r>
              <a:rPr lang="sv-SE" sz="2800" dirty="0"/>
              <a:t>[…]</a:t>
            </a:r>
            <a:r>
              <a:rPr lang="sv-SE" sz="2800" i="1" dirty="0"/>
              <a:t>.</a:t>
            </a:r>
          </a:p>
          <a:p>
            <a:pPr marL="0" indent="0">
              <a:buNone/>
            </a:pPr>
            <a:r>
              <a:rPr lang="en-GB" sz="2800" dirty="0"/>
              <a:t>XIV.35. </a:t>
            </a:r>
            <a:r>
              <a:rPr lang="en-GB" sz="2800" b="1" dirty="0" err="1"/>
              <a:t>Santri</a:t>
            </a:r>
            <a:r>
              <a:rPr lang="en-GB" sz="2800" b="1" dirty="0"/>
              <a:t> </a:t>
            </a:r>
            <a:r>
              <a:rPr lang="en-GB" sz="2800" b="1" dirty="0" err="1"/>
              <a:t>tidak</a:t>
            </a:r>
            <a:r>
              <a:rPr lang="en-GB" sz="2800" b="1" dirty="0"/>
              <a:t> </a:t>
            </a:r>
            <a:r>
              <a:rPr lang="en-GB" sz="2800" b="1" dirty="0" err="1"/>
              <a:t>dapat</a:t>
            </a:r>
            <a:r>
              <a:rPr lang="en-GB" sz="2800" b="1" dirty="0"/>
              <a:t> </a:t>
            </a:r>
            <a:r>
              <a:rPr lang="en-GB" sz="2800" b="1" dirty="0" err="1"/>
              <a:t>memerintah</a:t>
            </a:r>
            <a:r>
              <a:rPr lang="en-GB" sz="2800" b="1" dirty="0"/>
              <a:t> negara / </a:t>
            </a:r>
            <a:r>
              <a:rPr lang="en-GB" sz="2800" b="1" dirty="0" err="1"/>
              <a:t>karena</a:t>
            </a:r>
            <a:r>
              <a:rPr lang="en-GB" sz="2800" b="1" dirty="0"/>
              <a:t> </a:t>
            </a:r>
            <a:r>
              <a:rPr lang="en-GB" sz="2800" b="1" dirty="0" err="1"/>
              <a:t>begitulah</a:t>
            </a:r>
            <a:r>
              <a:rPr lang="en-GB" sz="2800" b="1" dirty="0"/>
              <a:t> </a:t>
            </a:r>
            <a:r>
              <a:rPr lang="en-GB" sz="2800" b="1" dirty="0" err="1"/>
              <a:t>tabiat</a:t>
            </a:r>
            <a:r>
              <a:rPr lang="en-GB" sz="2800" b="1" dirty="0"/>
              <a:t> </a:t>
            </a:r>
            <a:r>
              <a:rPr lang="en-GB" sz="2800" b="1" dirty="0" err="1"/>
              <a:t>santri</a:t>
            </a:r>
            <a:r>
              <a:rPr lang="en-GB" sz="2800" b="1" dirty="0"/>
              <a:t>./</a:t>
            </a:r>
            <a:r>
              <a:rPr lang="en-GB" sz="2800" b="1" dirty="0" err="1"/>
              <a:t>Mereka</a:t>
            </a:r>
            <a:r>
              <a:rPr lang="en-GB" sz="2800" b="1" dirty="0"/>
              <a:t> </a:t>
            </a:r>
            <a:r>
              <a:rPr lang="en-GB" sz="2800" b="1" dirty="0" err="1"/>
              <a:t>mencari</a:t>
            </a:r>
            <a:r>
              <a:rPr lang="en-GB" sz="2800" b="1" dirty="0"/>
              <a:t> </a:t>
            </a:r>
            <a:r>
              <a:rPr lang="en-GB" sz="2800" b="1" dirty="0" err="1"/>
              <a:t>mereka</a:t>
            </a:r>
            <a:r>
              <a:rPr lang="en-GB" sz="2800" b="1" dirty="0"/>
              <a:t> </a:t>
            </a:r>
            <a:r>
              <a:rPr lang="en-GB" sz="2800" b="1" dirty="0" err="1"/>
              <a:t>sendiri</a:t>
            </a:r>
            <a:r>
              <a:rPr lang="en-GB" sz="2800" b="1" dirty="0"/>
              <a:t>./ </a:t>
            </a:r>
            <a:r>
              <a:rPr lang="en-GB" sz="2800" b="1" dirty="0" err="1"/>
              <a:t>Mereka</a:t>
            </a:r>
            <a:r>
              <a:rPr lang="en-GB" sz="2800" b="1" dirty="0"/>
              <a:t> </a:t>
            </a:r>
            <a:r>
              <a:rPr lang="en-GB" sz="2800" b="1" dirty="0" err="1"/>
              <a:t>tidak</a:t>
            </a:r>
            <a:r>
              <a:rPr lang="en-GB" sz="2800" b="1" dirty="0"/>
              <a:t> </a:t>
            </a:r>
            <a:r>
              <a:rPr lang="en-GB" sz="2800" b="1" dirty="0" err="1"/>
              <a:t>dapat</a:t>
            </a:r>
            <a:r>
              <a:rPr lang="en-GB" sz="2800" b="1" dirty="0"/>
              <a:t> </a:t>
            </a:r>
            <a:r>
              <a:rPr lang="en-GB" sz="2800" b="1" dirty="0" err="1"/>
              <a:t>mengurus</a:t>
            </a:r>
            <a:r>
              <a:rPr lang="en-GB" sz="2800" b="1" dirty="0"/>
              <a:t> </a:t>
            </a:r>
            <a:r>
              <a:rPr lang="en-GB" sz="2800" b="1" dirty="0" err="1"/>
              <a:t>kerajaan</a:t>
            </a:r>
            <a:r>
              <a:rPr lang="en-GB" sz="2800" b="1" dirty="0"/>
              <a:t>  / </a:t>
            </a:r>
            <a:r>
              <a:rPr lang="en-GB" sz="2800" b="1" dirty="0" err="1"/>
              <a:t>karena</a:t>
            </a:r>
            <a:r>
              <a:rPr lang="en-GB" sz="2800" b="1" dirty="0"/>
              <a:t> </a:t>
            </a:r>
            <a:r>
              <a:rPr lang="en-GB" sz="2800" b="1" dirty="0" err="1"/>
              <a:t>pikiran</a:t>
            </a:r>
            <a:r>
              <a:rPr lang="en-GB" sz="2800" b="1" dirty="0"/>
              <a:t> </a:t>
            </a:r>
            <a:r>
              <a:rPr lang="en-GB" sz="2800" b="1" dirty="0" err="1"/>
              <a:t>mereka</a:t>
            </a:r>
            <a:r>
              <a:rPr lang="en-GB" sz="2800" b="1" dirty="0"/>
              <a:t> </a:t>
            </a:r>
            <a:r>
              <a:rPr lang="en-GB" sz="2800" b="1" dirty="0" err="1"/>
              <a:t>picik</a:t>
            </a:r>
            <a:r>
              <a:rPr lang="en-GB" sz="2800" b="1" dirty="0"/>
              <a:t>. / Lain </a:t>
            </a:r>
            <a:r>
              <a:rPr lang="en-GB" sz="2800" b="1" dirty="0" err="1"/>
              <a:t>sekali</a:t>
            </a:r>
            <a:r>
              <a:rPr lang="en-GB" sz="2800" b="1" dirty="0"/>
              <a:t> </a:t>
            </a:r>
            <a:r>
              <a:rPr lang="en-GB" sz="2800" b="1" dirty="0" err="1"/>
              <a:t>dengan</a:t>
            </a:r>
            <a:r>
              <a:rPr lang="en-GB" sz="2800" b="1" dirty="0"/>
              <a:t> </a:t>
            </a:r>
            <a:r>
              <a:rPr lang="en-GB" sz="2800" b="1" dirty="0" err="1"/>
              <a:t>perbawa</a:t>
            </a:r>
            <a:r>
              <a:rPr lang="en-GB" sz="2800" b="1" dirty="0"/>
              <a:t> </a:t>
            </a:r>
            <a:r>
              <a:rPr lang="en-GB" sz="2800" b="1" dirty="0" err="1"/>
              <a:t>seorang</a:t>
            </a:r>
            <a:r>
              <a:rPr lang="en-GB" sz="2800" b="1" dirty="0"/>
              <a:t> raja.</a:t>
            </a:r>
          </a:p>
        </p:txBody>
      </p:sp>
    </p:spTree>
    <p:extLst>
      <p:ext uri="{BB962C8B-B14F-4D97-AF65-F5344CB8AC3E}">
        <p14:creationId xmlns:p14="http://schemas.microsoft.com/office/powerpoint/2010/main" val="2917277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4132" y="533400"/>
            <a:ext cx="8669867" cy="884238"/>
          </a:xfrm>
        </p:spPr>
        <p:txBody>
          <a:bodyPr/>
          <a:lstStyle/>
          <a:p>
            <a:r>
              <a:rPr lang="en-GB" sz="3200" b="1" i="1" dirty="0"/>
              <a:t>“</a:t>
            </a:r>
            <a:r>
              <a:rPr lang="en-GB" sz="3200" b="1" i="1" dirty="0" err="1"/>
              <a:t>wiku-wikuning</a:t>
            </a:r>
            <a:r>
              <a:rPr lang="en-GB" sz="3200" b="1" i="1" dirty="0"/>
              <a:t> </a:t>
            </a:r>
            <a:r>
              <a:rPr lang="en-GB" sz="3200" b="1" i="1" dirty="0" err="1"/>
              <a:t>ĕndhog</a:t>
            </a:r>
            <a:r>
              <a:rPr lang="en-GB" sz="3200" b="1" i="1" dirty="0"/>
              <a:t> </a:t>
            </a:r>
            <a:r>
              <a:rPr lang="en-GB" sz="3200" b="1" i="1" dirty="0" err="1"/>
              <a:t>ing</a:t>
            </a:r>
            <a:r>
              <a:rPr lang="en-GB" sz="3200" b="1" i="1" dirty="0"/>
              <a:t> </a:t>
            </a:r>
            <a:r>
              <a:rPr lang="en-GB" sz="3200" b="1" i="1" dirty="0" err="1"/>
              <a:t>jĕroné</a:t>
            </a:r>
            <a:r>
              <a:rPr lang="en-GB" sz="3200" b="1" i="1" dirty="0"/>
              <a:t> </a:t>
            </a:r>
            <a:r>
              <a:rPr lang="en-GB" sz="3200" b="1" i="1" dirty="0" err="1"/>
              <a:t>isi</a:t>
            </a:r>
            <a:r>
              <a:rPr lang="en-GB" sz="3200" b="1" i="1" dirty="0"/>
              <a:t> </a:t>
            </a:r>
            <a:r>
              <a:rPr lang="en-GB" sz="3200" b="1" i="1" dirty="0" err="1"/>
              <a:t>kuning</a:t>
            </a:r>
            <a:r>
              <a:rPr lang="en-GB" sz="3200" b="1" i="1" dirty="0"/>
              <a:t>” -</a:t>
            </a:r>
            <a:r>
              <a:rPr lang="en-GB" sz="3200" b="1" dirty="0"/>
              <a:t> </a:t>
            </a:r>
            <a:r>
              <a:rPr lang="en-GB" sz="3200" b="1" dirty="0" err="1"/>
              <a:t>pemimpin</a:t>
            </a:r>
            <a:r>
              <a:rPr lang="en-GB" sz="3200" b="1" dirty="0"/>
              <a:t> yang </a:t>
            </a:r>
            <a:r>
              <a:rPr lang="en-GB" sz="3200" b="1" dirty="0" err="1"/>
              <a:t>membanggakan</a:t>
            </a:r>
            <a:r>
              <a:rPr lang="en-GB" sz="3200" b="1" dirty="0"/>
              <a:t> </a:t>
            </a:r>
            <a:r>
              <a:rPr lang="en-GB" sz="3200" b="1" dirty="0" err="1"/>
              <a:t>diri</a:t>
            </a:r>
            <a:r>
              <a:rPr lang="en-GB" sz="3200" b="1" dirty="0"/>
              <a:t> </a:t>
            </a:r>
            <a:r>
              <a:rPr lang="en-GB" sz="3200" b="1" dirty="0" err="1"/>
              <a:t>atas</a:t>
            </a:r>
            <a:r>
              <a:rPr lang="en-GB" sz="3200" b="1" dirty="0"/>
              <a:t> </a:t>
            </a:r>
            <a:r>
              <a:rPr lang="en-GB" sz="3200" b="1" i="1" dirty="0" err="1"/>
              <a:t>kesĕktèn</a:t>
            </a:r>
            <a:r>
              <a:rPr lang="en-GB" sz="3200" b="1" i="1" dirty="0"/>
              <a:t> </a:t>
            </a:r>
            <a:r>
              <a:rPr lang="en-GB" sz="3200" b="1" dirty="0"/>
              <a:t>yang </a:t>
            </a:r>
            <a:r>
              <a:rPr lang="en-GB" sz="3200" b="1" dirty="0" err="1"/>
              <a:t>jauh</a:t>
            </a:r>
            <a:r>
              <a:rPr lang="en-GB" sz="3200" b="1" dirty="0"/>
              <a:t> </a:t>
            </a:r>
            <a:r>
              <a:rPr lang="en-GB" sz="3200" b="1" dirty="0" err="1"/>
              <a:t>dari</a:t>
            </a:r>
            <a:r>
              <a:rPr lang="en-GB" sz="3200" b="1" dirty="0"/>
              <a:t> </a:t>
            </a:r>
            <a:r>
              <a:rPr lang="en-GB" sz="3200" b="1" dirty="0" err="1"/>
              <a:t>kenyataan</a:t>
            </a:r>
            <a:r>
              <a:rPr lang="en-GB" sz="3200" b="1" dirty="0"/>
              <a:t> </a:t>
            </a:r>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rcRect/>
          <a:stretch/>
        </p:blipFill>
        <p:spPr>
          <a:xfrm>
            <a:off x="228600" y="1905000"/>
            <a:ext cx="4800600" cy="4678361"/>
          </a:xfrm>
        </p:spPr>
      </p:pic>
      <p:pic>
        <p:nvPicPr>
          <p:cNvPr id="6" name="Content Placeholder 5" descr="A picture containing text, person, person, suit&#10;&#10;Description automatically generated">
            <a:extLst>
              <a:ext uri="{FF2B5EF4-FFF2-40B4-BE49-F238E27FC236}">
                <a16:creationId xmlns:a16="http://schemas.microsoft.com/office/drawing/2014/main" id="{B90583FF-49C2-43CA-B707-AC8017443CD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106042" y="1905000"/>
            <a:ext cx="3809357" cy="4678361"/>
          </a:xfrm>
        </p:spPr>
      </p:pic>
    </p:spTree>
    <p:extLst>
      <p:ext uri="{BB962C8B-B14F-4D97-AF65-F5344CB8AC3E}">
        <p14:creationId xmlns:p14="http://schemas.microsoft.com/office/powerpoint/2010/main" val="140060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2A70-6F1C-4CA9-B12F-B28B530AAD7B}"/>
              </a:ext>
            </a:extLst>
          </p:cNvPr>
          <p:cNvSpPr>
            <a:spLocks noGrp="1"/>
          </p:cNvSpPr>
          <p:nvPr>
            <p:ph type="title"/>
          </p:nvPr>
        </p:nvSpPr>
        <p:spPr>
          <a:xfrm>
            <a:off x="50800" y="609600"/>
            <a:ext cx="9007521" cy="838200"/>
          </a:xfrm>
        </p:spPr>
        <p:txBody>
          <a:bodyPr/>
          <a:lstStyle/>
          <a:p>
            <a:r>
              <a:rPr lang="en-GB" sz="3600" b="1" dirty="0">
                <a:latin typeface="AR JULIAN" panose="02000000000000000000" pitchFamily="2" charset="0"/>
              </a:rPr>
              <a:t>Dan </a:t>
            </a:r>
            <a:r>
              <a:rPr lang="en-GB" sz="3600" b="1" dirty="0" err="1">
                <a:latin typeface="AR JULIAN" panose="02000000000000000000" pitchFamily="2" charset="0"/>
              </a:rPr>
              <a:t>kurang</a:t>
            </a:r>
            <a:r>
              <a:rPr lang="en-GB" sz="3600" b="1" dirty="0">
                <a:latin typeface="AR JULIAN" panose="02000000000000000000" pitchFamily="2" charset="0"/>
              </a:rPr>
              <a:t> </a:t>
            </a:r>
            <a:r>
              <a:rPr lang="en-GB" sz="3600" b="1" dirty="0" err="1">
                <a:latin typeface="AR JULIAN" panose="02000000000000000000" pitchFamily="2" charset="0"/>
              </a:rPr>
              <a:t>mengerti</a:t>
            </a:r>
            <a:r>
              <a:rPr lang="en-GB" sz="3600" b="1" dirty="0">
                <a:latin typeface="AR JULIAN" panose="02000000000000000000" pitchFamily="2" charset="0"/>
              </a:rPr>
              <a:t>/salah tafsir </a:t>
            </a:r>
            <a:r>
              <a:rPr lang="en-GB" sz="3600" b="1" i="1" dirty="0" err="1">
                <a:latin typeface="AR JULIAN" panose="02000000000000000000" pitchFamily="2" charset="0"/>
              </a:rPr>
              <a:t>Ramalan</a:t>
            </a:r>
            <a:r>
              <a:rPr lang="en-GB" sz="3600" b="1" i="1" dirty="0">
                <a:latin typeface="AR JULIAN" panose="02000000000000000000" pitchFamily="2" charset="0"/>
              </a:rPr>
              <a:t> </a:t>
            </a:r>
            <a:r>
              <a:rPr lang="en-GB" sz="3600" b="1" i="1" dirty="0" err="1">
                <a:latin typeface="AR JULIAN" panose="02000000000000000000" pitchFamily="2" charset="0"/>
              </a:rPr>
              <a:t>Jayabaya</a:t>
            </a:r>
            <a:r>
              <a:rPr lang="en-GB" sz="3600" b="1" dirty="0">
                <a:latin typeface="AR JULIAN" panose="02000000000000000000" pitchFamily="2" charset="0"/>
              </a:rPr>
              <a:t> </a:t>
            </a:r>
            <a:r>
              <a:rPr lang="en-GB" sz="3600" b="1" dirty="0" err="1">
                <a:latin typeface="AR JULIAN" panose="02000000000000000000" pitchFamily="2" charset="0"/>
              </a:rPr>
              <a:t>dari</a:t>
            </a:r>
            <a:r>
              <a:rPr lang="en-GB" sz="3600" b="1" dirty="0">
                <a:latin typeface="AR JULIAN" panose="02000000000000000000" pitchFamily="2" charset="0"/>
              </a:rPr>
              <a:t> Prabu Kediri, </a:t>
            </a:r>
            <a:r>
              <a:rPr lang="en-GB" sz="3600" b="1" dirty="0" err="1">
                <a:latin typeface="AR JULIAN" panose="02000000000000000000" pitchFamily="2" charset="0"/>
              </a:rPr>
              <a:t>Jayabaya</a:t>
            </a:r>
            <a:r>
              <a:rPr lang="en-GB" sz="3600" b="1" dirty="0">
                <a:latin typeface="AR JULIAN" panose="02000000000000000000" pitchFamily="2" charset="0"/>
              </a:rPr>
              <a:t> (1135-79), </a:t>
            </a:r>
            <a:r>
              <a:rPr lang="en-GB" sz="3600" b="1" dirty="0" err="1">
                <a:latin typeface="AR JULIAN" panose="02000000000000000000" pitchFamily="2" charset="0"/>
              </a:rPr>
              <a:t>abad</a:t>
            </a:r>
            <a:r>
              <a:rPr lang="en-GB" sz="3600" b="1" dirty="0">
                <a:latin typeface="AR JULIAN" panose="02000000000000000000" pitchFamily="2" charset="0"/>
              </a:rPr>
              <a:t> ke-12 </a:t>
            </a:r>
          </a:p>
        </p:txBody>
      </p:sp>
      <p:pic>
        <p:nvPicPr>
          <p:cNvPr id="6" name="Content Placeholder 5" descr="A picture containing text, nature, night sky&#10;&#10;Description automatically generated">
            <a:extLst>
              <a:ext uri="{FF2B5EF4-FFF2-40B4-BE49-F238E27FC236}">
                <a16:creationId xmlns:a16="http://schemas.microsoft.com/office/drawing/2014/main" id="{46CC597F-4FAC-4A96-AE9D-9DE68FFE150F}"/>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0" y="2204244"/>
            <a:ext cx="4114800" cy="4525962"/>
          </a:xfrm>
        </p:spPr>
      </p:pic>
      <p:pic>
        <p:nvPicPr>
          <p:cNvPr id="10" name="Picture 9" descr="A picture containing person&#10;&#10;Description automatically generated">
            <a:extLst>
              <a:ext uri="{FF2B5EF4-FFF2-40B4-BE49-F238E27FC236}">
                <a16:creationId xmlns:a16="http://schemas.microsoft.com/office/drawing/2014/main" id="{5672C19A-9BA8-4BF4-ACF0-75CFC783ED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9821" y="2204244"/>
            <a:ext cx="4053100" cy="4226718"/>
          </a:xfrm>
          <a:prstGeom prst="rect">
            <a:avLst/>
          </a:prstGeom>
        </p:spPr>
      </p:pic>
      <p:pic>
        <p:nvPicPr>
          <p:cNvPr id="13" name="Content Placeholder 7" descr="A picture containing text, person, wearing, posing&#10;&#10;Description automatically generated">
            <a:extLst>
              <a:ext uri="{FF2B5EF4-FFF2-40B4-BE49-F238E27FC236}">
                <a16:creationId xmlns:a16="http://schemas.microsoft.com/office/drawing/2014/main" id="{4D088E5E-3FFF-4688-9250-A356174DA97D}"/>
              </a:ext>
            </a:extLst>
          </p:cNvPr>
          <p:cNvPicPr>
            <a:picLocks noGrp="1" noChangeAspect="1"/>
          </p:cNvPicPr>
          <p:nvPr>
            <p:ph sz="half" idx="2"/>
          </p:nvPr>
        </p:nvPicPr>
        <p:blipFill>
          <a:blip r:embed="rId5">
            <a:extLst>
              <a:ext uri="{28A0092B-C50C-407E-A947-70E740481C1C}">
                <a14:useLocalDpi xmlns:a14="http://schemas.microsoft.com/office/drawing/2010/main"/>
              </a:ext>
            </a:extLst>
          </a:blip>
          <a:stretch>
            <a:fillRect/>
          </a:stretch>
        </p:blipFill>
        <p:spPr>
          <a:xfrm>
            <a:off x="3594811" y="2057400"/>
            <a:ext cx="1905000" cy="2409825"/>
          </a:xfrm>
        </p:spPr>
      </p:pic>
    </p:spTree>
    <p:extLst>
      <p:ext uri="{BB962C8B-B14F-4D97-AF65-F5344CB8AC3E}">
        <p14:creationId xmlns:p14="http://schemas.microsoft.com/office/powerpoint/2010/main" val="273285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err="1">
                <a:latin typeface="AR JULIAN" panose="02000000000000000000" pitchFamily="2" charset="0"/>
              </a:rPr>
              <a:t>Tanpa</a:t>
            </a:r>
            <a:r>
              <a:rPr lang="en-GB" b="1" dirty="0">
                <a:latin typeface="AR JULIAN" panose="02000000000000000000" pitchFamily="2" charset="0"/>
              </a:rPr>
              <a:t> Sejarah </a:t>
            </a:r>
            <a:r>
              <a:rPr lang="en-GB" b="1" dirty="0" err="1">
                <a:latin typeface="AR JULIAN" panose="02000000000000000000" pitchFamily="2" charset="0"/>
              </a:rPr>
              <a:t>Tidak</a:t>
            </a:r>
            <a:r>
              <a:rPr lang="en-GB" b="1" dirty="0">
                <a:latin typeface="AR JULIAN" panose="02000000000000000000" pitchFamily="2" charset="0"/>
              </a:rPr>
              <a:t> </a:t>
            </a:r>
            <a:r>
              <a:rPr lang="en-GB" b="1" dirty="0" err="1">
                <a:latin typeface="AR JULIAN" panose="02000000000000000000" pitchFamily="2" charset="0"/>
              </a:rPr>
              <a:t>Mungkin</a:t>
            </a:r>
            <a:r>
              <a:rPr lang="en-GB" b="1" dirty="0">
                <a:latin typeface="AR JULIAN" panose="02000000000000000000" pitchFamily="2" charset="0"/>
              </a:rPr>
              <a:t> Indonesia Bisa Merdeka</a:t>
            </a:r>
          </a:p>
        </p:txBody>
      </p:sp>
      <p:pic>
        <p:nvPicPr>
          <p:cNvPr id="7" name="Content Placeholder 6" descr="BK &amp; tamunya di depan lukisan karya Soedjono Abdullah.jpg"/>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457200" y="1828800"/>
            <a:ext cx="4038600" cy="4343400"/>
          </a:xfrm>
        </p:spPr>
      </p:pic>
      <p:sp>
        <p:nvSpPr>
          <p:cNvPr id="6" name="Content Placeholder 5"/>
          <p:cNvSpPr>
            <a:spLocks noGrp="1"/>
          </p:cNvSpPr>
          <p:nvPr>
            <p:ph sz="half" idx="2"/>
          </p:nvPr>
        </p:nvSpPr>
        <p:spPr>
          <a:xfrm>
            <a:off x="4648200" y="1600200"/>
            <a:ext cx="4495800" cy="4525963"/>
          </a:xfrm>
        </p:spPr>
        <p:txBody>
          <a:bodyPr/>
          <a:lstStyle/>
          <a:p>
            <a:pPr>
              <a:buNone/>
            </a:pPr>
            <a:r>
              <a:rPr lang="en-GB" sz="3200" dirty="0"/>
              <a:t>    ‘</a:t>
            </a:r>
            <a:r>
              <a:rPr lang="en-GB" sz="3200" b="1" dirty="0" err="1"/>
              <a:t>Jangan</a:t>
            </a:r>
            <a:r>
              <a:rPr lang="en-GB" sz="3200" b="1" dirty="0"/>
              <a:t> </a:t>
            </a:r>
            <a:r>
              <a:rPr lang="en-GB" sz="3200" b="1" dirty="0" err="1"/>
              <a:t>sekali</a:t>
            </a:r>
            <a:r>
              <a:rPr lang="en-GB" sz="3200" b="1" dirty="0"/>
              <a:t>-kali </a:t>
            </a:r>
            <a:r>
              <a:rPr lang="en-GB" sz="3200" b="1" dirty="0" err="1"/>
              <a:t>meninggalkan</a:t>
            </a:r>
            <a:r>
              <a:rPr lang="en-GB" sz="3200" b="1" dirty="0"/>
              <a:t> </a:t>
            </a:r>
            <a:r>
              <a:rPr lang="en-GB" sz="3200" b="1" dirty="0" err="1"/>
              <a:t>sejarah</a:t>
            </a:r>
            <a:r>
              <a:rPr lang="en-GB" sz="3200" dirty="0"/>
              <a:t>’</a:t>
            </a:r>
          </a:p>
          <a:p>
            <a:pPr>
              <a:buNone/>
            </a:pPr>
            <a:r>
              <a:rPr lang="en-GB" sz="3200" dirty="0"/>
              <a:t>	</a:t>
            </a:r>
            <a:r>
              <a:rPr lang="en-GB" sz="3200" dirty="0" err="1"/>
              <a:t>Presiden</a:t>
            </a:r>
            <a:r>
              <a:rPr lang="en-GB" sz="3200" dirty="0"/>
              <a:t> Sukarno, ‘</a:t>
            </a:r>
            <a:r>
              <a:rPr lang="en-GB" sz="3200" dirty="0" err="1"/>
              <a:t>Jasmerah</a:t>
            </a:r>
            <a:r>
              <a:rPr lang="en-GB" sz="3200" dirty="0"/>
              <a:t>’, 17 </a:t>
            </a:r>
            <a:r>
              <a:rPr lang="en-GB" sz="3200" dirty="0" err="1"/>
              <a:t>Agustus</a:t>
            </a:r>
            <a:r>
              <a:rPr lang="en-GB" sz="3200" dirty="0"/>
              <a:t> 1966</a:t>
            </a:r>
          </a:p>
          <a:p>
            <a:pPr>
              <a:buNone/>
            </a:pPr>
            <a:r>
              <a:rPr lang="en-GB" sz="3200" dirty="0"/>
              <a:t>	‘</a:t>
            </a:r>
            <a:r>
              <a:rPr lang="en-GB" sz="3200" b="1" dirty="0" err="1"/>
              <a:t>Bangsa</a:t>
            </a:r>
            <a:r>
              <a:rPr lang="en-GB" sz="3200" b="1" dirty="0"/>
              <a:t> yang </a:t>
            </a:r>
            <a:r>
              <a:rPr lang="en-GB" sz="3200" b="1" dirty="0" err="1"/>
              <a:t>besar</a:t>
            </a:r>
            <a:r>
              <a:rPr lang="en-GB" sz="3200" b="1" dirty="0"/>
              <a:t> </a:t>
            </a:r>
            <a:r>
              <a:rPr lang="en-GB" sz="3200" b="1" dirty="0" err="1"/>
              <a:t>adalah</a:t>
            </a:r>
            <a:r>
              <a:rPr lang="en-GB" sz="3200" b="1" dirty="0"/>
              <a:t> </a:t>
            </a:r>
            <a:r>
              <a:rPr lang="en-GB" sz="3200" b="1" dirty="0" err="1"/>
              <a:t>bangsa</a:t>
            </a:r>
            <a:r>
              <a:rPr lang="en-GB" sz="3200" b="1" dirty="0"/>
              <a:t> yang </a:t>
            </a:r>
            <a:r>
              <a:rPr lang="en-GB" sz="3200" b="1" dirty="0" err="1"/>
              <a:t>tahu</a:t>
            </a:r>
            <a:r>
              <a:rPr lang="en-GB" sz="3200" b="1" dirty="0"/>
              <a:t> </a:t>
            </a:r>
            <a:r>
              <a:rPr lang="en-GB" sz="3200" b="1" dirty="0" err="1"/>
              <a:t>menghargai</a:t>
            </a:r>
            <a:r>
              <a:rPr lang="en-GB" sz="3200" b="1" dirty="0"/>
              <a:t> </a:t>
            </a:r>
            <a:r>
              <a:rPr lang="en-GB" sz="3200" b="1" dirty="0" err="1"/>
              <a:t>pahlawannya</a:t>
            </a:r>
            <a:r>
              <a:rPr lang="en-GB" sz="3200"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554162"/>
          </a:xfrm>
        </p:spPr>
        <p:txBody>
          <a:bodyPr/>
          <a:lstStyle/>
          <a:p>
            <a:r>
              <a:rPr lang="en-GB" sz="2800" b="1" dirty="0" err="1"/>
              <a:t>Dengan</a:t>
            </a:r>
            <a:r>
              <a:rPr lang="en-GB" sz="2800" b="1" dirty="0"/>
              <a:t> </a:t>
            </a:r>
            <a:r>
              <a:rPr lang="en-GB" sz="2800" b="1" dirty="0" err="1"/>
              <a:t>mengambil</a:t>
            </a:r>
            <a:r>
              <a:rPr lang="en-GB" sz="2800" b="1" dirty="0"/>
              <a:t> </a:t>
            </a:r>
            <a:r>
              <a:rPr lang="en-GB" sz="2800" b="1" dirty="0" err="1"/>
              <a:t>gelar</a:t>
            </a:r>
            <a:r>
              <a:rPr lang="en-GB" sz="2800" b="1" dirty="0"/>
              <a:t> Sultan </a:t>
            </a:r>
            <a:r>
              <a:rPr lang="en-GB" sz="2800" b="1" dirty="0" err="1"/>
              <a:t>Erucokro</a:t>
            </a:r>
            <a:r>
              <a:rPr lang="en-GB" sz="2800" b="1" dirty="0"/>
              <a:t> dan </a:t>
            </a:r>
            <a:r>
              <a:rPr lang="en-GB" sz="2800" b="1" dirty="0" err="1"/>
              <a:t>menggembar-gemborkan</a:t>
            </a:r>
            <a:r>
              <a:rPr lang="en-GB" sz="2800" b="1" dirty="0"/>
              <a:t> </a:t>
            </a:r>
            <a:r>
              <a:rPr lang="en-GB" sz="2800" b="1" dirty="0" err="1"/>
              <a:t>diri</a:t>
            </a:r>
            <a:r>
              <a:rPr lang="en-GB" sz="2800" b="1" dirty="0"/>
              <a:t> </a:t>
            </a:r>
            <a:r>
              <a:rPr lang="en-GB" sz="2800" b="1" dirty="0" err="1"/>
              <a:t>sebagai</a:t>
            </a:r>
            <a:r>
              <a:rPr lang="en-GB" sz="2800" b="1" dirty="0"/>
              <a:t> </a:t>
            </a:r>
            <a:r>
              <a:rPr lang="en-GB" sz="2800" b="1" dirty="0" err="1"/>
              <a:t>seorang</a:t>
            </a:r>
            <a:r>
              <a:rPr lang="en-GB" sz="2800" b="1" dirty="0"/>
              <a:t> </a:t>
            </a:r>
            <a:r>
              <a:rPr lang="en-GB" sz="2800" b="1" i="1" dirty="0"/>
              <a:t>Ratu Adil </a:t>
            </a:r>
            <a:r>
              <a:rPr lang="en-GB" sz="2800" b="1" dirty="0"/>
              <a:t>yang </a:t>
            </a:r>
            <a:r>
              <a:rPr lang="en-GB" sz="2800" b="1" dirty="0" err="1"/>
              <a:t>diberi</a:t>
            </a:r>
            <a:r>
              <a:rPr lang="en-GB" sz="2800" b="1" dirty="0"/>
              <a:t> </a:t>
            </a:r>
            <a:r>
              <a:rPr lang="en-GB" sz="2800" b="1" dirty="0" err="1"/>
              <a:t>tugas</a:t>
            </a:r>
            <a:r>
              <a:rPr lang="en-GB" sz="2800" b="1" dirty="0"/>
              <a:t> </a:t>
            </a:r>
            <a:r>
              <a:rPr lang="en-GB" sz="2800" b="1" dirty="0" err="1"/>
              <a:t>untuk</a:t>
            </a:r>
            <a:r>
              <a:rPr lang="en-GB" sz="2800" b="1" dirty="0"/>
              <a:t> </a:t>
            </a:r>
            <a:r>
              <a:rPr lang="en-GB" sz="2800" b="1" dirty="0" err="1"/>
              <a:t>membebaskan</a:t>
            </a:r>
            <a:r>
              <a:rPr lang="en-GB" sz="2800" b="1" dirty="0"/>
              <a:t> </a:t>
            </a:r>
            <a:r>
              <a:rPr lang="en-GB" sz="2800" b="1" dirty="0" err="1"/>
              <a:t>Jawa</a:t>
            </a:r>
            <a:r>
              <a:rPr lang="en-GB" sz="2800" b="1" dirty="0"/>
              <a:t> </a:t>
            </a:r>
            <a:r>
              <a:rPr lang="en-GB" sz="2800" b="1" dirty="0" err="1"/>
              <a:t>dari</a:t>
            </a:r>
            <a:r>
              <a:rPr lang="en-GB" sz="2800" b="1" dirty="0"/>
              <a:t> </a:t>
            </a:r>
            <a:r>
              <a:rPr lang="en-GB" sz="2800" b="1" dirty="0" err="1"/>
              <a:t>pemerintah</a:t>
            </a:r>
            <a:r>
              <a:rPr lang="en-GB" sz="2800" b="1" dirty="0"/>
              <a:t> </a:t>
            </a:r>
            <a:r>
              <a:rPr lang="en-GB" sz="2800" b="1" dirty="0" err="1"/>
              <a:t>kolonial</a:t>
            </a:r>
            <a:endParaRPr lang="en-GB" sz="2800" b="1"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52400" y="1828800"/>
            <a:ext cx="8686800" cy="4495800"/>
          </a:xfrm>
        </p:spPr>
      </p:pic>
    </p:spTree>
    <p:extLst>
      <p:ext uri="{BB962C8B-B14F-4D97-AF65-F5344CB8AC3E}">
        <p14:creationId xmlns:p14="http://schemas.microsoft.com/office/powerpoint/2010/main" val="60447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458200" cy="884238"/>
          </a:xfrm>
        </p:spPr>
        <p:txBody>
          <a:bodyPr/>
          <a:lstStyle/>
          <a:p>
            <a:r>
              <a:rPr lang="en-GB" sz="3200" b="1" dirty="0" err="1"/>
              <a:t>Walaupun</a:t>
            </a:r>
            <a:r>
              <a:rPr lang="en-GB" sz="3200" b="1" dirty="0"/>
              <a:t>, </a:t>
            </a:r>
            <a:r>
              <a:rPr lang="en-GB" sz="3200" b="1" dirty="0" err="1"/>
              <a:t>menurut</a:t>
            </a:r>
            <a:r>
              <a:rPr lang="en-GB" sz="3200" b="1" dirty="0"/>
              <a:t> </a:t>
            </a:r>
            <a:r>
              <a:rPr lang="en-GB" sz="3200" b="1" dirty="0" err="1"/>
              <a:t>Cokronegoro</a:t>
            </a:r>
            <a:r>
              <a:rPr lang="en-GB" sz="3200" b="1" dirty="0"/>
              <a:t>, </a:t>
            </a:r>
            <a:r>
              <a:rPr lang="en-GB" sz="3200" b="1" dirty="0" err="1"/>
              <a:t>Perang</a:t>
            </a:r>
            <a:r>
              <a:rPr lang="en-GB" sz="3200" b="1" dirty="0"/>
              <a:t> </a:t>
            </a:r>
            <a:r>
              <a:rPr lang="en-GB" sz="3200" b="1" dirty="0" err="1"/>
              <a:t>Jawa</a:t>
            </a:r>
            <a:r>
              <a:rPr lang="en-GB" sz="3200" b="1" dirty="0"/>
              <a:t> </a:t>
            </a:r>
            <a:r>
              <a:rPr lang="en-GB" sz="3200" b="1" dirty="0" err="1"/>
              <a:t>belum</a:t>
            </a:r>
            <a:r>
              <a:rPr lang="en-GB" sz="3200" b="1" dirty="0"/>
              <a:t> </a:t>
            </a:r>
            <a:r>
              <a:rPr lang="en-GB" sz="3200" b="1" dirty="0" err="1"/>
              <a:t>waktunya</a:t>
            </a:r>
            <a:r>
              <a:rPr lang="en-GB" sz="3200" b="1" dirty="0"/>
              <a:t> </a:t>
            </a:r>
            <a:r>
              <a:rPr lang="en-GB" sz="3200" b="1" dirty="0" err="1"/>
              <a:t>untuk</a:t>
            </a:r>
            <a:r>
              <a:rPr lang="en-GB" sz="3200" b="1" dirty="0"/>
              <a:t> </a:t>
            </a:r>
            <a:r>
              <a:rPr lang="en-GB" sz="3200" b="1" dirty="0" err="1"/>
              <a:t>mengusir</a:t>
            </a:r>
            <a:r>
              <a:rPr lang="en-GB" sz="3200" b="1" dirty="0"/>
              <a:t> </a:t>
            </a:r>
            <a:r>
              <a:rPr lang="en-GB" sz="3200" b="1" i="1" dirty="0" err="1"/>
              <a:t>Londo</a:t>
            </a:r>
            <a:r>
              <a:rPr lang="en-GB" sz="3200" b="1" dirty="0"/>
              <a:t> kafir </a:t>
            </a:r>
            <a:r>
              <a:rPr lang="en-GB" sz="3200" b="1" dirty="0" err="1"/>
              <a:t>itu</a:t>
            </a:r>
            <a:r>
              <a:rPr lang="en-GB" sz="3200" b="1" dirty="0"/>
              <a:t> – dan </a:t>
            </a:r>
            <a:r>
              <a:rPr lang="en-GB" sz="3200" b="1" dirty="0" err="1"/>
              <a:t>sekutu</a:t>
            </a:r>
            <a:r>
              <a:rPr lang="en-GB" sz="3200" b="1" dirty="0"/>
              <a:t> </a:t>
            </a:r>
            <a:r>
              <a:rPr lang="en-GB" sz="3200" b="1" dirty="0" err="1"/>
              <a:t>pribumi</a:t>
            </a:r>
            <a:r>
              <a:rPr lang="en-GB" sz="3200" b="1" dirty="0"/>
              <a:t> </a:t>
            </a:r>
            <a:r>
              <a:rPr lang="en-GB" sz="3200" b="1" dirty="0" err="1"/>
              <a:t>mereka</a:t>
            </a:r>
            <a:endParaRPr lang="en-GB" b="1"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81000" y="1905000"/>
            <a:ext cx="8458200" cy="5181600"/>
          </a:xfrm>
        </p:spPr>
      </p:pic>
    </p:spTree>
    <p:extLst>
      <p:ext uri="{BB962C8B-B14F-4D97-AF65-F5344CB8AC3E}">
        <p14:creationId xmlns:p14="http://schemas.microsoft.com/office/powerpoint/2010/main" val="208180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p:txBody>
          <a:bodyPr/>
          <a:lstStyle/>
          <a:p>
            <a:r>
              <a:rPr lang="en-GB" sz="4800" b="1" dirty="0" err="1">
                <a:latin typeface="AR JULIAN" panose="02000000000000000000" pitchFamily="2" charset="0"/>
              </a:rPr>
              <a:t>Kaum</a:t>
            </a:r>
            <a:r>
              <a:rPr lang="en-GB" sz="4800" b="1" dirty="0">
                <a:latin typeface="AR JULIAN" panose="02000000000000000000" pitchFamily="2" charset="0"/>
              </a:rPr>
              <a:t> </a:t>
            </a:r>
            <a:r>
              <a:rPr lang="en-GB" sz="4800" b="1" i="1" dirty="0" err="1">
                <a:latin typeface="AR JULIAN" panose="02000000000000000000" pitchFamily="2" charset="0"/>
              </a:rPr>
              <a:t>Kapir</a:t>
            </a:r>
            <a:r>
              <a:rPr lang="en-GB" sz="4800" b="1" i="1" dirty="0">
                <a:latin typeface="AR JULIAN" panose="02000000000000000000" pitchFamily="2" charset="0"/>
              </a:rPr>
              <a:t> Murtad</a:t>
            </a:r>
            <a:r>
              <a:rPr lang="en-GB" sz="4800" b="1" dirty="0">
                <a:latin typeface="AR JULIAN" panose="02000000000000000000" pitchFamily="2" charset="0"/>
              </a:rPr>
              <a:t> </a:t>
            </a:r>
            <a:r>
              <a:rPr lang="en-GB" sz="4800" b="1" dirty="0" err="1">
                <a:latin typeface="AR JULIAN" panose="02000000000000000000" pitchFamily="2" charset="0"/>
              </a:rPr>
              <a:t>itu</a:t>
            </a:r>
            <a:endParaRPr lang="en-GB" sz="4800" b="1" dirty="0">
              <a:latin typeface="AR JULIAN" panose="02000000000000000000" pitchFamily="2" charset="0"/>
            </a:endParaRPr>
          </a:p>
        </p:txBody>
      </p:sp>
      <p:pic>
        <p:nvPicPr>
          <p:cNvPr id="5" name="Content Placeholder 4">
            <a:extLst>
              <a:ext uri="{FF2B5EF4-FFF2-40B4-BE49-F238E27FC236}">
                <a16:creationId xmlns:a16="http://schemas.microsoft.com/office/drawing/2014/main" id="{6222849A-594B-4B51-8B5D-4ED8EC01550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57200" y="1417638"/>
            <a:ext cx="8229600" cy="5287962"/>
          </a:xfrm>
        </p:spPr>
      </p:pic>
    </p:spTree>
    <p:extLst>
      <p:ext uri="{BB962C8B-B14F-4D97-AF65-F5344CB8AC3E}">
        <p14:creationId xmlns:p14="http://schemas.microsoft.com/office/powerpoint/2010/main" val="264160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066800"/>
            <a:ext cx="9144000" cy="685800"/>
          </a:xfrm>
        </p:spPr>
        <p:txBody>
          <a:bodyPr/>
          <a:lstStyle/>
          <a:p>
            <a:r>
              <a:rPr lang="en-GB" sz="3600" b="1" dirty="0"/>
              <a:t>Jadi, </a:t>
            </a:r>
            <a:r>
              <a:rPr lang="en-GB" sz="3600" b="1" dirty="0" err="1"/>
              <a:t>Cokronegoro</a:t>
            </a:r>
            <a:r>
              <a:rPr lang="en-GB" sz="3600" b="1" dirty="0"/>
              <a:t> </a:t>
            </a:r>
            <a:r>
              <a:rPr lang="en-GB" sz="3600" b="1" dirty="0" err="1"/>
              <a:t>berpihak</a:t>
            </a:r>
            <a:r>
              <a:rPr lang="en-GB" sz="3600" b="1" dirty="0"/>
              <a:t> Belanda </a:t>
            </a:r>
            <a:r>
              <a:rPr lang="en-GB" sz="3600" b="1" dirty="0" err="1"/>
              <a:t>untuk</a:t>
            </a:r>
            <a:r>
              <a:rPr lang="en-GB" sz="3600" b="1" dirty="0"/>
              <a:t> </a:t>
            </a:r>
            <a:r>
              <a:rPr lang="en-GB" sz="3600" b="1" dirty="0" err="1"/>
              <a:t>membela</a:t>
            </a:r>
            <a:r>
              <a:rPr lang="en-GB" sz="3600" b="1" dirty="0"/>
              <a:t> wilayah </a:t>
            </a:r>
            <a:r>
              <a:rPr lang="en-GB" sz="3600" b="1" dirty="0" err="1"/>
              <a:t>Bagelen</a:t>
            </a:r>
            <a:r>
              <a:rPr lang="en-GB" sz="3600" b="1" dirty="0"/>
              <a:t> Timur demi </a:t>
            </a:r>
            <a:r>
              <a:rPr lang="en-GB" sz="3600" b="1" dirty="0" err="1"/>
              <a:t>kesetiaan</a:t>
            </a:r>
            <a:r>
              <a:rPr lang="en-GB" sz="3600" b="1" dirty="0"/>
              <a:t> </a:t>
            </a:r>
            <a:r>
              <a:rPr lang="en-GB" sz="3600" b="1" dirty="0" err="1"/>
              <a:t>kepada</a:t>
            </a:r>
            <a:r>
              <a:rPr lang="en-GB" sz="3600" b="1" dirty="0"/>
              <a:t> </a:t>
            </a:r>
            <a:r>
              <a:rPr lang="en-GB" sz="3600" b="1" dirty="0" err="1"/>
              <a:t>Sunan</a:t>
            </a:r>
            <a:r>
              <a:rPr lang="en-GB" sz="3600" b="1" dirty="0"/>
              <a:t> Surakarta (PB VI) </a:t>
            </a:r>
            <a:r>
              <a:rPr lang="en-GB" sz="3600" b="1" dirty="0" err="1"/>
              <a:t>sebab</a:t>
            </a:r>
            <a:r>
              <a:rPr lang="en-GB" sz="3600" b="1" dirty="0"/>
              <a:t> wilayah </a:t>
            </a:r>
            <a:r>
              <a:rPr lang="en-GB" sz="3600" b="1" dirty="0" err="1"/>
              <a:t>kelahiran</a:t>
            </a:r>
            <a:r>
              <a:rPr lang="en-GB" sz="3600" b="1" dirty="0"/>
              <a:t> sang </a:t>
            </a:r>
            <a:r>
              <a:rPr lang="en-GB" sz="3600" b="1" dirty="0" err="1"/>
              <a:t>bupati</a:t>
            </a:r>
            <a:r>
              <a:rPr lang="en-GB" sz="3600" b="1" dirty="0"/>
              <a:t> </a:t>
            </a:r>
            <a:r>
              <a:rPr lang="en-GB" sz="3600" b="1" dirty="0" err="1"/>
              <a:t>termasuk</a:t>
            </a:r>
            <a:r>
              <a:rPr lang="en-GB" sz="3600" b="1" dirty="0"/>
              <a:t> </a:t>
            </a:r>
            <a:r>
              <a:rPr lang="en-GB" sz="3600" b="1" i="1" dirty="0" err="1"/>
              <a:t>mancanagara</a:t>
            </a:r>
            <a:r>
              <a:rPr lang="en-GB" sz="3600" b="1" i="1" dirty="0"/>
              <a:t> </a:t>
            </a:r>
            <a:r>
              <a:rPr lang="en-GB" sz="3600" b="1" i="1" dirty="0" err="1"/>
              <a:t>wètan</a:t>
            </a:r>
            <a:r>
              <a:rPr lang="en-GB" sz="3600" b="1" i="1" dirty="0"/>
              <a:t> </a:t>
            </a:r>
            <a:r>
              <a:rPr lang="en-GB" sz="3600" b="1" dirty="0"/>
              <a:t>Solo</a:t>
            </a:r>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57199" y="3141133"/>
            <a:ext cx="4038600" cy="3048000"/>
          </a:xfrm>
        </p:spPr>
      </p:pic>
      <p:pic>
        <p:nvPicPr>
          <p:cNvPr id="4098" name="Picture 2" descr="Image result for Perang Jawa fighting">
            <a:extLst>
              <a:ext uri="{FF2B5EF4-FFF2-40B4-BE49-F238E27FC236}">
                <a16:creationId xmlns:a16="http://schemas.microsoft.com/office/drawing/2014/main" id="{30382128-96BC-4D5B-84FF-84C72C88EC9A}"/>
              </a:ext>
            </a:extLst>
          </p:cNvPr>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4800600" y="3141133"/>
            <a:ext cx="4038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45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503238"/>
          </a:xfrm>
        </p:spPr>
        <p:txBody>
          <a:bodyPr/>
          <a:lstStyle/>
          <a:p>
            <a:r>
              <a:rPr lang="en-GB" sz="3200" b="1" dirty="0" err="1"/>
              <a:t>Jasanya</a:t>
            </a:r>
            <a:r>
              <a:rPr lang="en-GB" sz="3200" b="1" dirty="0"/>
              <a:t> </a:t>
            </a:r>
            <a:r>
              <a:rPr lang="en-GB" sz="3200" b="1" dirty="0" err="1"/>
              <a:t>diakui</a:t>
            </a:r>
            <a:r>
              <a:rPr lang="en-GB" sz="3200" b="1" dirty="0"/>
              <a:t> Belanda yang </a:t>
            </a:r>
            <a:r>
              <a:rPr lang="en-GB" sz="3200" b="1" dirty="0" err="1"/>
              <a:t>mengangkatnya</a:t>
            </a:r>
            <a:r>
              <a:rPr lang="en-GB" sz="3200" b="1" dirty="0"/>
              <a:t> </a:t>
            </a:r>
            <a:r>
              <a:rPr lang="en-GB" sz="3200" b="1" dirty="0" err="1"/>
              <a:t>sebagai</a:t>
            </a:r>
            <a:r>
              <a:rPr lang="en-GB" sz="3200" b="1" dirty="0"/>
              <a:t> </a:t>
            </a:r>
            <a:r>
              <a:rPr lang="en-GB" sz="3200" b="1" dirty="0" err="1"/>
              <a:t>panglima</a:t>
            </a:r>
            <a:r>
              <a:rPr lang="en-GB" sz="3200" b="1" dirty="0"/>
              <a:t> </a:t>
            </a:r>
            <a:r>
              <a:rPr lang="en-GB" sz="3200" b="1" dirty="0" err="1"/>
              <a:t>pasukannya</a:t>
            </a:r>
            <a:r>
              <a:rPr lang="en-GB" sz="3200" b="1" dirty="0"/>
              <a:t> </a:t>
            </a:r>
            <a:r>
              <a:rPr lang="en-GB" sz="3200" b="1" dirty="0" err="1"/>
              <a:t>setelah</a:t>
            </a:r>
            <a:r>
              <a:rPr lang="en-GB" sz="3200" b="1" dirty="0"/>
              <a:t> </a:t>
            </a:r>
            <a:r>
              <a:rPr lang="en-GB" sz="3200" b="1" dirty="0" err="1"/>
              <a:t>atasannya</a:t>
            </a:r>
            <a:r>
              <a:rPr lang="en-GB" sz="3200" b="1" dirty="0"/>
              <a:t> </a:t>
            </a:r>
            <a:r>
              <a:rPr lang="en-GB" sz="3200" b="1" dirty="0" err="1"/>
              <a:t>Pangeran</a:t>
            </a:r>
            <a:r>
              <a:rPr lang="en-GB" sz="3200" b="1" dirty="0"/>
              <a:t> </a:t>
            </a:r>
            <a:r>
              <a:rPr lang="en-GB" sz="3200" b="1" dirty="0" err="1"/>
              <a:t>Kusumoyudo</a:t>
            </a:r>
            <a:r>
              <a:rPr lang="en-GB" sz="3200" b="1" dirty="0"/>
              <a:t> (</a:t>
            </a:r>
            <a:r>
              <a:rPr lang="en-GB" sz="3200" b="1" dirty="0" err="1"/>
              <a:t>putra</a:t>
            </a:r>
            <a:r>
              <a:rPr lang="en-GB" sz="3200" b="1" dirty="0"/>
              <a:t> PB IV) </a:t>
            </a:r>
            <a:r>
              <a:rPr lang="en-GB" sz="3200" b="1" dirty="0" err="1"/>
              <a:t>dikirim</a:t>
            </a:r>
            <a:r>
              <a:rPr lang="en-GB" sz="3200" b="1" dirty="0"/>
              <a:t> </a:t>
            </a:r>
            <a:r>
              <a:rPr lang="en-GB" sz="3200" b="1" dirty="0" err="1"/>
              <a:t>kembali</a:t>
            </a:r>
            <a:r>
              <a:rPr lang="en-GB" sz="3200" b="1" dirty="0"/>
              <a:t> </a:t>
            </a:r>
            <a:r>
              <a:rPr lang="en-GB" sz="3200" b="1" dirty="0" err="1"/>
              <a:t>ke</a:t>
            </a:r>
            <a:r>
              <a:rPr lang="en-GB" sz="3200" b="1" dirty="0"/>
              <a:t> Solo (</a:t>
            </a:r>
            <a:r>
              <a:rPr lang="en-GB" sz="3200" b="1" dirty="0" err="1"/>
              <a:t>Januari</a:t>
            </a:r>
            <a:r>
              <a:rPr lang="en-GB" sz="3200" b="1" dirty="0"/>
              <a:t> 1829)</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0" y="2590800"/>
            <a:ext cx="6553200" cy="4419600"/>
          </a:xfrm>
        </p:spPr>
      </p:pic>
      <p:pic>
        <p:nvPicPr>
          <p:cNvPr id="9" name="Content Placeholder 8"/>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113867" y="2400300"/>
            <a:ext cx="4038600" cy="4800600"/>
          </a:xfrm>
        </p:spPr>
      </p:pic>
    </p:spTree>
    <p:extLst>
      <p:ext uri="{BB962C8B-B14F-4D97-AF65-F5344CB8AC3E}">
        <p14:creationId xmlns:p14="http://schemas.microsoft.com/office/powerpoint/2010/main" val="159770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914400"/>
          </a:xfrm>
        </p:spPr>
        <p:txBody>
          <a:bodyPr/>
          <a:lstStyle/>
          <a:p>
            <a:r>
              <a:rPr lang="en-GB" sz="2800" b="1" dirty="0" err="1"/>
              <a:t>Ia</a:t>
            </a:r>
            <a:r>
              <a:rPr lang="en-GB" sz="2800" b="1" dirty="0"/>
              <a:t> </a:t>
            </a:r>
            <a:r>
              <a:rPr lang="en-GB" sz="2800" b="1" dirty="0" err="1"/>
              <a:t>diberi</a:t>
            </a:r>
            <a:r>
              <a:rPr lang="en-GB" sz="2800" b="1" dirty="0"/>
              <a:t> </a:t>
            </a:r>
            <a:r>
              <a:rPr lang="en-GB" sz="2800" b="1" dirty="0" err="1"/>
              <a:t>gelar</a:t>
            </a:r>
            <a:r>
              <a:rPr lang="en-GB" sz="2800" b="1" dirty="0"/>
              <a:t> </a:t>
            </a:r>
            <a:r>
              <a:rPr lang="en-GB" sz="2800" b="1" dirty="0" err="1"/>
              <a:t>Tumenggung</a:t>
            </a:r>
            <a:r>
              <a:rPr lang="en-GB" sz="2800" b="1" dirty="0"/>
              <a:t> </a:t>
            </a:r>
            <a:r>
              <a:rPr lang="en-GB" sz="2800" b="1" dirty="0" err="1"/>
              <a:t>Cokrojoyo</a:t>
            </a:r>
            <a:r>
              <a:rPr lang="en-GB" sz="2800" b="1" dirty="0"/>
              <a:t>, dan </a:t>
            </a:r>
            <a:r>
              <a:rPr lang="en-GB" sz="2800" b="1" dirty="0" err="1"/>
              <a:t>menjadi</a:t>
            </a:r>
            <a:r>
              <a:rPr lang="en-GB" sz="2800" b="1" dirty="0"/>
              <a:t> </a:t>
            </a:r>
            <a:r>
              <a:rPr lang="en-GB" sz="2800" b="1" dirty="0" err="1"/>
              <a:t>Bupati</a:t>
            </a:r>
            <a:r>
              <a:rPr lang="en-GB" sz="2800" b="1" dirty="0"/>
              <a:t> </a:t>
            </a:r>
            <a:r>
              <a:rPr lang="en-GB" sz="2800" b="1" dirty="0" err="1"/>
              <a:t>Tanggung</a:t>
            </a:r>
            <a:r>
              <a:rPr lang="en-GB" sz="2800" b="1" dirty="0"/>
              <a:t> (1828-30), </a:t>
            </a:r>
            <a:r>
              <a:rPr lang="en-GB" sz="2800" b="1" dirty="0" err="1"/>
              <a:t>Brengkèlan</a:t>
            </a:r>
            <a:r>
              <a:rPr lang="en-GB" sz="2800" b="1" dirty="0"/>
              <a:t> (1830-31) &amp; </a:t>
            </a:r>
            <a:r>
              <a:rPr lang="en-GB" sz="2800" b="1" dirty="0" err="1"/>
              <a:t>Purworejo</a:t>
            </a:r>
            <a:r>
              <a:rPr lang="en-GB" sz="2800" b="1" dirty="0"/>
              <a:t>, yang </a:t>
            </a:r>
            <a:r>
              <a:rPr lang="en-GB" sz="2800" b="1" dirty="0" err="1"/>
              <a:t>terakhir</a:t>
            </a:r>
            <a:r>
              <a:rPr lang="en-GB" sz="2800" b="1" dirty="0"/>
              <a:t> </a:t>
            </a:r>
            <a:r>
              <a:rPr lang="en-GB" sz="2800" b="1" dirty="0" err="1"/>
              <a:t>dengan</a:t>
            </a:r>
            <a:r>
              <a:rPr lang="en-GB" sz="2800" b="1" dirty="0"/>
              <a:t> </a:t>
            </a:r>
            <a:r>
              <a:rPr lang="en-GB" sz="2800" b="1" dirty="0" err="1"/>
              <a:t>gelar</a:t>
            </a:r>
            <a:r>
              <a:rPr lang="en-GB" sz="2800" b="1" dirty="0"/>
              <a:t> </a:t>
            </a:r>
            <a:r>
              <a:rPr lang="en-GB" sz="2800" b="1" dirty="0" err="1"/>
              <a:t>Cokronegoro</a:t>
            </a:r>
            <a:r>
              <a:rPr lang="en-GB" sz="2800" b="1" dirty="0"/>
              <a:t> I (1831-56), yang </a:t>
            </a:r>
            <a:r>
              <a:rPr lang="en-GB" sz="2800" b="1" dirty="0" err="1"/>
              <a:t>titisannya</a:t>
            </a:r>
            <a:r>
              <a:rPr lang="en-GB" sz="2800" b="1" dirty="0"/>
              <a:t> </a:t>
            </a:r>
            <a:r>
              <a:rPr lang="en-GB" sz="2800" b="1" dirty="0" err="1"/>
              <a:t>kini</a:t>
            </a:r>
            <a:r>
              <a:rPr lang="en-GB" sz="2800" b="1" dirty="0"/>
              <a:t> </a:t>
            </a:r>
            <a:r>
              <a:rPr lang="en-GB" sz="2800" b="1" dirty="0" err="1"/>
              <a:t>adalah</a:t>
            </a:r>
            <a:r>
              <a:rPr lang="en-GB" sz="2800" b="1" dirty="0"/>
              <a:t> Haji </a:t>
            </a:r>
            <a:r>
              <a:rPr lang="en-GB" sz="2800" b="1" dirty="0" err="1"/>
              <a:t>Agus</a:t>
            </a:r>
            <a:r>
              <a:rPr lang="en-GB" sz="2800" b="1" dirty="0"/>
              <a:t> Bastian MM</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2209800"/>
            <a:ext cx="8229600" cy="4648200"/>
          </a:xfrm>
        </p:spPr>
      </p:pic>
    </p:spTree>
    <p:extLst>
      <p:ext uri="{BB962C8B-B14F-4D97-AF65-F5344CB8AC3E}">
        <p14:creationId xmlns:p14="http://schemas.microsoft.com/office/powerpoint/2010/main" val="3388855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8991601" cy="2895600"/>
          </a:xfrm>
        </p:spPr>
        <p:txBody>
          <a:bodyPr/>
          <a:lstStyle/>
          <a:p>
            <a:r>
              <a:rPr lang="en-GB" sz="2800" b="1" dirty="0"/>
              <a:t>Pada 1992, </a:t>
            </a:r>
            <a:r>
              <a:rPr lang="en-GB" sz="2800" b="1" dirty="0" err="1"/>
              <a:t>sebuah</a:t>
            </a:r>
            <a:r>
              <a:rPr lang="en-GB" sz="2800" b="1" dirty="0"/>
              <a:t> </a:t>
            </a:r>
            <a:r>
              <a:rPr lang="en-GB" sz="2800" b="1" dirty="0" err="1"/>
              <a:t>tim</a:t>
            </a:r>
            <a:r>
              <a:rPr lang="en-GB" sz="2800" b="1" dirty="0"/>
              <a:t> </a:t>
            </a:r>
            <a:r>
              <a:rPr lang="en-GB" sz="2800" b="1" dirty="0" err="1"/>
              <a:t>sejarawan</a:t>
            </a:r>
            <a:r>
              <a:rPr lang="en-GB" sz="2800" b="1" dirty="0"/>
              <a:t> </a:t>
            </a:r>
            <a:r>
              <a:rPr lang="en-GB" sz="2800" b="1" dirty="0" err="1"/>
              <a:t>dari</a:t>
            </a:r>
            <a:r>
              <a:rPr lang="en-GB" sz="2800" b="1" dirty="0"/>
              <a:t> </a:t>
            </a:r>
            <a:r>
              <a:rPr lang="en-GB" sz="2800" b="1" dirty="0" err="1"/>
              <a:t>sebuah</a:t>
            </a:r>
            <a:r>
              <a:rPr lang="en-GB" sz="2800" b="1" dirty="0"/>
              <a:t> universitas </a:t>
            </a:r>
            <a:r>
              <a:rPr lang="en-GB" sz="2800" b="1" dirty="0" err="1"/>
              <a:t>terkondang</a:t>
            </a:r>
            <a:r>
              <a:rPr lang="en-GB" sz="2800" b="1" dirty="0"/>
              <a:t> </a:t>
            </a:r>
            <a:r>
              <a:rPr lang="en-GB" sz="2800" b="1" dirty="0" err="1"/>
              <a:t>diundang</a:t>
            </a:r>
            <a:r>
              <a:rPr lang="en-GB" sz="2800" b="1" dirty="0"/>
              <a:t> oleh </a:t>
            </a:r>
            <a:r>
              <a:rPr lang="en-GB" sz="2800" b="1" dirty="0" err="1"/>
              <a:t>bupati</a:t>
            </a:r>
            <a:r>
              <a:rPr lang="en-GB" sz="2800" b="1" dirty="0"/>
              <a:t> </a:t>
            </a:r>
            <a:r>
              <a:rPr lang="en-GB" sz="2800" b="1" dirty="0" err="1"/>
              <a:t>saat</a:t>
            </a:r>
            <a:r>
              <a:rPr lang="en-GB" sz="2800" b="1" dirty="0"/>
              <a:t> </a:t>
            </a:r>
            <a:r>
              <a:rPr lang="en-GB" sz="2800" b="1" dirty="0" err="1"/>
              <a:t>itu</a:t>
            </a:r>
            <a:r>
              <a:rPr lang="en-GB" sz="2800" b="1" dirty="0"/>
              <a:t>, Haji </a:t>
            </a:r>
            <a:r>
              <a:rPr lang="en-GB" sz="2800" b="1" dirty="0" err="1"/>
              <a:t>Gurnito</a:t>
            </a:r>
            <a:r>
              <a:rPr lang="en-GB" sz="2800" b="1" dirty="0"/>
              <a:t> (</a:t>
            </a:r>
            <a:r>
              <a:rPr lang="en-GB" sz="2800" b="1" dirty="0" err="1"/>
              <a:t>menjabat</a:t>
            </a:r>
            <a:r>
              <a:rPr lang="en-GB" sz="2800" b="1" dirty="0"/>
              <a:t> 1991-2001), </a:t>
            </a:r>
            <a:r>
              <a:rPr lang="en-GB" sz="2800" b="1" dirty="0" err="1"/>
              <a:t>untuk</a:t>
            </a:r>
            <a:r>
              <a:rPr lang="en-GB" sz="2800" b="1" dirty="0"/>
              <a:t> </a:t>
            </a:r>
            <a:r>
              <a:rPr lang="en-GB" sz="2800" b="1" dirty="0" err="1"/>
              <a:t>memilih</a:t>
            </a:r>
            <a:r>
              <a:rPr lang="en-GB" sz="2800" b="1" dirty="0"/>
              <a:t> </a:t>
            </a:r>
            <a:r>
              <a:rPr lang="en-GB" sz="2800" b="1" dirty="0" err="1"/>
              <a:t>sebuah</a:t>
            </a:r>
            <a:r>
              <a:rPr lang="en-GB" sz="2800" b="1" dirty="0"/>
              <a:t> </a:t>
            </a:r>
            <a:r>
              <a:rPr lang="en-GB" sz="2800" b="1" dirty="0" err="1"/>
              <a:t>tanggal</a:t>
            </a:r>
            <a:r>
              <a:rPr lang="en-GB" sz="2800" b="1" dirty="0"/>
              <a:t> </a:t>
            </a:r>
            <a:r>
              <a:rPr lang="en-GB" sz="2800" b="1" dirty="0" err="1"/>
              <a:t>lahir</a:t>
            </a:r>
            <a:r>
              <a:rPr lang="en-GB" sz="2800" b="1" dirty="0"/>
              <a:t> (HUT) </a:t>
            </a:r>
            <a:r>
              <a:rPr lang="en-GB" sz="2800" b="1" dirty="0" err="1"/>
              <a:t>untuk</a:t>
            </a:r>
            <a:r>
              <a:rPr lang="en-GB" sz="2800" b="1" dirty="0"/>
              <a:t> </a:t>
            </a:r>
            <a:r>
              <a:rPr lang="en-GB" sz="2800" b="1" dirty="0" err="1"/>
              <a:t>Purworejo</a:t>
            </a:r>
            <a:r>
              <a:rPr lang="en-GB" sz="2800" b="1" dirty="0"/>
              <a:t> </a:t>
            </a:r>
            <a:r>
              <a:rPr lang="en-GB" sz="2800" b="1" dirty="0" err="1"/>
              <a:t>sebagai</a:t>
            </a:r>
            <a:r>
              <a:rPr lang="en-GB" sz="2800" b="1" dirty="0"/>
              <a:t> </a:t>
            </a:r>
            <a:r>
              <a:rPr lang="en-GB" sz="2800" b="1" dirty="0" err="1"/>
              <a:t>ibu</a:t>
            </a:r>
            <a:r>
              <a:rPr lang="en-GB" sz="2800" b="1" dirty="0"/>
              <a:t> </a:t>
            </a:r>
            <a:r>
              <a:rPr lang="en-GB" sz="2800" b="1" dirty="0" err="1"/>
              <a:t>kota</a:t>
            </a:r>
            <a:r>
              <a:rPr lang="en-GB" sz="2800" b="1" dirty="0"/>
              <a:t> </a:t>
            </a:r>
            <a:r>
              <a:rPr lang="en-GB" sz="2800" b="1" dirty="0" err="1"/>
              <a:t>Keresidenan</a:t>
            </a:r>
            <a:r>
              <a:rPr lang="en-GB" sz="2800" b="1" dirty="0"/>
              <a:t> </a:t>
            </a:r>
            <a:r>
              <a:rPr lang="en-GB" sz="2800" b="1" dirty="0" err="1"/>
              <a:t>Bagelen</a:t>
            </a:r>
            <a:r>
              <a:rPr lang="en-GB" sz="2800" b="1" dirty="0"/>
              <a:t>   </a:t>
            </a:r>
          </a:p>
        </p:txBody>
      </p:sp>
      <p:pic>
        <p:nvPicPr>
          <p:cNvPr id="9" name="Content Placeholder 8"/>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3304308"/>
            <a:ext cx="4114800" cy="3553691"/>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489579" y="3304308"/>
            <a:ext cx="4648201" cy="3486150"/>
          </a:xfrm>
        </p:spPr>
      </p:pic>
    </p:spTree>
    <p:extLst>
      <p:ext uri="{BB962C8B-B14F-4D97-AF65-F5344CB8AC3E}">
        <p14:creationId xmlns:p14="http://schemas.microsoft.com/office/powerpoint/2010/main" val="311614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8229600" cy="1162050"/>
          </a:xfrm>
        </p:spPr>
        <p:txBody>
          <a:bodyPr/>
          <a:lstStyle/>
          <a:p>
            <a:r>
              <a:rPr lang="en-GB" sz="3600" dirty="0"/>
              <a:t>Tim </a:t>
            </a:r>
            <a:r>
              <a:rPr lang="en-GB" sz="3600" dirty="0" err="1"/>
              <a:t>ahli</a:t>
            </a:r>
            <a:r>
              <a:rPr lang="en-GB" sz="3600" dirty="0"/>
              <a:t> </a:t>
            </a:r>
            <a:r>
              <a:rPr lang="en-GB" sz="3600" dirty="0" err="1"/>
              <a:t>itu</a:t>
            </a:r>
            <a:r>
              <a:rPr lang="en-GB" sz="3600" dirty="0"/>
              <a:t> </a:t>
            </a:r>
            <a:r>
              <a:rPr lang="en-GB" sz="3600" dirty="0" err="1"/>
              <a:t>mengusulkan</a:t>
            </a:r>
            <a:r>
              <a:rPr lang="en-GB" sz="3600" dirty="0"/>
              <a:t> </a:t>
            </a:r>
            <a:r>
              <a:rPr lang="en-GB" sz="3600" dirty="0" err="1"/>
              <a:t>tiga</a:t>
            </a:r>
            <a:r>
              <a:rPr lang="en-GB" sz="3600" dirty="0"/>
              <a:t> </a:t>
            </a:r>
            <a:r>
              <a:rPr lang="en-GB" sz="3600" dirty="0" err="1"/>
              <a:t>tanggal</a:t>
            </a:r>
            <a:r>
              <a:rPr lang="en-GB" sz="3600" dirty="0"/>
              <a:t> – </a:t>
            </a:r>
            <a:r>
              <a:rPr lang="en-GB" sz="3600" dirty="0" err="1"/>
              <a:t>tidak</a:t>
            </a:r>
            <a:r>
              <a:rPr lang="en-GB" sz="3600" dirty="0"/>
              <a:t> </a:t>
            </a:r>
            <a:r>
              <a:rPr lang="en-GB" sz="3600" dirty="0" err="1"/>
              <a:t>satu</a:t>
            </a:r>
            <a:r>
              <a:rPr lang="en-GB" sz="3600" dirty="0"/>
              <a:t> pun yang </a:t>
            </a:r>
            <a:r>
              <a:rPr lang="en-GB" sz="3600" dirty="0" err="1"/>
              <a:t>tepat</a:t>
            </a:r>
            <a:r>
              <a:rPr lang="en-GB" sz="3600" dirty="0"/>
              <a:t>:</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86400" y="1570382"/>
            <a:ext cx="3200400" cy="5287617"/>
          </a:xfrm>
        </p:spPr>
      </p:pic>
      <p:sp>
        <p:nvSpPr>
          <p:cNvPr id="6" name="Text Placeholder 5"/>
          <p:cNvSpPr>
            <a:spLocks noGrp="1"/>
          </p:cNvSpPr>
          <p:nvPr>
            <p:ph type="body" sz="half" idx="2"/>
          </p:nvPr>
        </p:nvSpPr>
        <p:spPr>
          <a:xfrm>
            <a:off x="228600" y="1828800"/>
            <a:ext cx="4800600" cy="4572000"/>
          </a:xfrm>
        </p:spPr>
        <p:txBody>
          <a:bodyPr/>
          <a:lstStyle/>
          <a:p>
            <a:pPr marL="285750" indent="-285750">
              <a:buFont typeface="Arial" panose="020B0604020202020204" pitchFamily="34" charset="0"/>
              <a:buChar char="•"/>
            </a:pPr>
            <a:r>
              <a:rPr lang="en-GB" sz="2400" b="1" dirty="0" err="1"/>
              <a:t>Prasasti</a:t>
            </a:r>
            <a:r>
              <a:rPr lang="en-GB" sz="2400" b="1" dirty="0"/>
              <a:t> </a:t>
            </a:r>
            <a:r>
              <a:rPr lang="en-GB" sz="2400" b="1" dirty="0" err="1"/>
              <a:t>Kayu</a:t>
            </a:r>
            <a:r>
              <a:rPr lang="en-GB" sz="2400" b="1" dirty="0"/>
              <a:t> Ara </a:t>
            </a:r>
            <a:r>
              <a:rPr lang="en-GB" sz="2400" b="1" dirty="0" err="1"/>
              <a:t>Hiwang</a:t>
            </a:r>
            <a:r>
              <a:rPr lang="en-GB" sz="2400" b="1" dirty="0"/>
              <a:t> </a:t>
            </a:r>
            <a:r>
              <a:rPr lang="en-GB" sz="2400" b="1" dirty="0" err="1"/>
              <a:t>dari</a:t>
            </a:r>
            <a:r>
              <a:rPr lang="en-GB" sz="2400" b="1" dirty="0"/>
              <a:t> 901 </a:t>
            </a:r>
            <a:r>
              <a:rPr lang="en-GB" sz="2400" dirty="0"/>
              <a:t>(</a:t>
            </a:r>
            <a:r>
              <a:rPr lang="en-GB" sz="2400" dirty="0" err="1"/>
              <a:t>Mataram</a:t>
            </a:r>
            <a:r>
              <a:rPr lang="en-GB" sz="2400" dirty="0"/>
              <a:t> </a:t>
            </a:r>
            <a:r>
              <a:rPr lang="en-GB" sz="2400" dirty="0" err="1"/>
              <a:t>Pertama</a:t>
            </a:r>
            <a:r>
              <a:rPr lang="en-GB" sz="2400" dirty="0"/>
              <a:t>, </a:t>
            </a:r>
            <a:r>
              <a:rPr lang="en-GB" sz="2400" dirty="0" err="1"/>
              <a:t>Prasasti</a:t>
            </a:r>
            <a:r>
              <a:rPr lang="en-GB" sz="2400" dirty="0"/>
              <a:t> </a:t>
            </a:r>
            <a:r>
              <a:rPr lang="en-GB" sz="2400" dirty="0" err="1"/>
              <a:t>Sima</a:t>
            </a:r>
            <a:r>
              <a:rPr lang="en-GB" sz="2400" dirty="0"/>
              <a:t>)</a:t>
            </a:r>
          </a:p>
          <a:p>
            <a:pPr marL="285750" indent="-285750">
              <a:buFont typeface="Arial" panose="020B0604020202020204" pitchFamily="34" charset="0"/>
              <a:buChar char="•"/>
            </a:pPr>
            <a:r>
              <a:rPr lang="en-GB" sz="2400" b="1" dirty="0" err="1"/>
              <a:t>Perjanjian</a:t>
            </a:r>
            <a:r>
              <a:rPr lang="en-GB" sz="2400" b="1" dirty="0"/>
              <a:t> </a:t>
            </a:r>
            <a:r>
              <a:rPr lang="en-GB" sz="2400" b="1" dirty="0" err="1"/>
              <a:t>Giyanti</a:t>
            </a:r>
            <a:r>
              <a:rPr lang="en-GB" sz="2400" b="1" dirty="0"/>
              <a:t> (13 Feb 1755</a:t>
            </a:r>
            <a:r>
              <a:rPr lang="en-GB" sz="2400" dirty="0"/>
              <a:t>– </a:t>
            </a:r>
            <a:r>
              <a:rPr lang="en-GB" sz="2400" dirty="0" err="1"/>
              <a:t>Palihan</a:t>
            </a:r>
            <a:r>
              <a:rPr lang="en-GB" sz="2400" dirty="0"/>
              <a:t> </a:t>
            </a:r>
            <a:r>
              <a:rPr lang="en-GB" sz="2400" dirty="0" err="1"/>
              <a:t>Negari</a:t>
            </a:r>
            <a:r>
              <a:rPr lang="en-GB" sz="2400" dirty="0"/>
              <a:t> </a:t>
            </a:r>
            <a:r>
              <a:rPr lang="en-GB" sz="2400" dirty="0" err="1"/>
              <a:t>antara</a:t>
            </a:r>
            <a:r>
              <a:rPr lang="en-GB" sz="2400" dirty="0"/>
              <a:t> </a:t>
            </a:r>
            <a:r>
              <a:rPr lang="en-GB" sz="2400" dirty="0" err="1"/>
              <a:t>Yogya</a:t>
            </a:r>
            <a:r>
              <a:rPr lang="en-GB" sz="2400" dirty="0"/>
              <a:t> dan Surakarta </a:t>
            </a:r>
            <a:r>
              <a:rPr lang="en-GB" sz="2400" dirty="0" err="1"/>
              <a:t>setelah</a:t>
            </a:r>
            <a:r>
              <a:rPr lang="en-GB" sz="2400" dirty="0"/>
              <a:t> </a:t>
            </a:r>
            <a:r>
              <a:rPr lang="en-GB" sz="2400" dirty="0" err="1"/>
              <a:t>Perang</a:t>
            </a:r>
            <a:r>
              <a:rPr lang="en-GB" sz="2400" dirty="0"/>
              <a:t> </a:t>
            </a:r>
            <a:r>
              <a:rPr lang="en-GB" sz="2400" dirty="0" err="1"/>
              <a:t>Giyanti</a:t>
            </a:r>
            <a:endParaRPr lang="en-GB" sz="2400" dirty="0"/>
          </a:p>
          <a:p>
            <a:pPr marL="285750" indent="-285750">
              <a:buFont typeface="Arial" panose="020B0604020202020204" pitchFamily="34" charset="0"/>
              <a:buChar char="•"/>
            </a:pPr>
            <a:r>
              <a:rPr lang="en-GB" sz="2400" b="1" dirty="0" err="1"/>
              <a:t>Pertempuran</a:t>
            </a:r>
            <a:r>
              <a:rPr lang="en-GB" sz="2400" b="1" dirty="0"/>
              <a:t> di </a:t>
            </a:r>
            <a:r>
              <a:rPr lang="en-GB" sz="2400" b="1" dirty="0" err="1"/>
              <a:t>Kroya</a:t>
            </a:r>
            <a:r>
              <a:rPr lang="en-GB" sz="2400" b="1" dirty="0"/>
              <a:t> di </a:t>
            </a:r>
            <a:r>
              <a:rPr lang="en-GB" sz="2400" b="1" dirty="0" err="1"/>
              <a:t>Banyumas</a:t>
            </a:r>
            <a:r>
              <a:rPr lang="en-GB" sz="2400" b="1" dirty="0"/>
              <a:t> (1 </a:t>
            </a:r>
            <a:r>
              <a:rPr lang="en-GB" sz="2400" b="1" dirty="0" err="1"/>
              <a:t>Oktober</a:t>
            </a:r>
            <a:r>
              <a:rPr lang="en-GB" sz="2400" b="1" dirty="0"/>
              <a:t> 1828) </a:t>
            </a:r>
            <a:r>
              <a:rPr lang="en-GB" sz="2400" dirty="0" err="1"/>
              <a:t>waktu</a:t>
            </a:r>
            <a:r>
              <a:rPr lang="en-GB" sz="2400" dirty="0"/>
              <a:t> </a:t>
            </a:r>
            <a:r>
              <a:rPr lang="en-GB" sz="2400" dirty="0" err="1"/>
              <a:t>pasukan</a:t>
            </a:r>
            <a:r>
              <a:rPr lang="en-GB" sz="2400" dirty="0"/>
              <a:t> </a:t>
            </a:r>
            <a:r>
              <a:rPr lang="en-GB" sz="2400" dirty="0" err="1"/>
              <a:t>panglima</a:t>
            </a:r>
            <a:r>
              <a:rPr lang="en-GB" sz="2400" dirty="0"/>
              <a:t> DN, </a:t>
            </a:r>
            <a:r>
              <a:rPr lang="en-GB" sz="2400" dirty="0" err="1"/>
              <a:t>Sentot</a:t>
            </a:r>
            <a:r>
              <a:rPr lang="en-GB" sz="2400" dirty="0"/>
              <a:t> Ali </a:t>
            </a:r>
            <a:r>
              <a:rPr lang="en-GB" sz="2400" dirty="0" err="1"/>
              <a:t>Basah</a:t>
            </a:r>
            <a:r>
              <a:rPr lang="en-GB" sz="2400" dirty="0"/>
              <a:t>, </a:t>
            </a:r>
            <a:r>
              <a:rPr lang="en-GB" sz="2400" dirty="0" err="1"/>
              <a:t>mengaru-birukan</a:t>
            </a:r>
            <a:r>
              <a:rPr lang="en-GB" sz="2400" dirty="0"/>
              <a:t> </a:t>
            </a:r>
            <a:r>
              <a:rPr lang="en-GB" sz="2400" dirty="0" err="1"/>
              <a:t>pasukan</a:t>
            </a:r>
            <a:r>
              <a:rPr lang="en-GB" sz="2400" dirty="0"/>
              <a:t> </a:t>
            </a:r>
            <a:r>
              <a:rPr lang="en-GB" sz="2400" dirty="0" err="1"/>
              <a:t>gerak</a:t>
            </a:r>
            <a:r>
              <a:rPr lang="en-GB" sz="2400" dirty="0"/>
              <a:t> </a:t>
            </a:r>
            <a:r>
              <a:rPr lang="en-GB" sz="2400" dirty="0" err="1"/>
              <a:t>cepat</a:t>
            </a:r>
            <a:r>
              <a:rPr lang="en-GB" sz="2400" dirty="0"/>
              <a:t> ke-8 di </a:t>
            </a:r>
            <a:r>
              <a:rPr lang="en-GB" sz="2400" dirty="0" err="1"/>
              <a:t>bawah</a:t>
            </a:r>
            <a:r>
              <a:rPr lang="en-GB" sz="2400" dirty="0"/>
              <a:t> </a:t>
            </a:r>
            <a:r>
              <a:rPr lang="en-GB" sz="2400" dirty="0" err="1"/>
              <a:t>komando</a:t>
            </a:r>
            <a:r>
              <a:rPr lang="en-GB" sz="2400" dirty="0"/>
              <a:t> Mayor Frederik Willem </a:t>
            </a:r>
            <a:r>
              <a:rPr lang="en-GB" sz="2400" dirty="0" err="1"/>
              <a:t>Buschkens</a:t>
            </a:r>
            <a:r>
              <a:rPr lang="en-GB" sz="2400" dirty="0"/>
              <a:t> (1795-1869)</a:t>
            </a:r>
          </a:p>
        </p:txBody>
      </p:sp>
    </p:spTree>
    <p:extLst>
      <p:ext uri="{BB962C8B-B14F-4D97-AF65-F5344CB8AC3E}">
        <p14:creationId xmlns:p14="http://schemas.microsoft.com/office/powerpoint/2010/main" val="103717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0" y="-152400"/>
            <a:ext cx="9144000" cy="3276600"/>
          </a:xfrm>
        </p:spPr>
        <p:txBody>
          <a:bodyPr/>
          <a:lstStyle/>
          <a:p>
            <a:r>
              <a:rPr lang="en-GB" sz="2800" b="1" dirty="0"/>
              <a:t>Pada </a:t>
            </a:r>
            <a:r>
              <a:rPr lang="en-GB" sz="2800" b="1" dirty="0" err="1"/>
              <a:t>akhirnya</a:t>
            </a:r>
            <a:r>
              <a:rPr lang="en-GB" sz="2800" b="1" dirty="0"/>
              <a:t>, </a:t>
            </a:r>
            <a:r>
              <a:rPr lang="en-GB" sz="2800" b="1" dirty="0" err="1"/>
              <a:t>tanggal</a:t>
            </a:r>
            <a:r>
              <a:rPr lang="en-GB" sz="2800" b="1" dirty="0"/>
              <a:t> yang </a:t>
            </a:r>
            <a:r>
              <a:rPr lang="en-GB" sz="2800" b="1" dirty="0" err="1"/>
              <a:t>dipilih</a:t>
            </a:r>
            <a:r>
              <a:rPr lang="en-GB" sz="2800" b="1" dirty="0"/>
              <a:t> </a:t>
            </a:r>
            <a:r>
              <a:rPr lang="en-GB" sz="2800" b="1" dirty="0" err="1"/>
              <a:t>adalah</a:t>
            </a:r>
            <a:r>
              <a:rPr lang="en-GB" sz="2800" b="1" dirty="0"/>
              <a:t> yang paling </a:t>
            </a:r>
            <a:r>
              <a:rPr lang="en-GB" sz="2800" b="1" dirty="0" err="1"/>
              <a:t>tua</a:t>
            </a:r>
            <a:r>
              <a:rPr lang="en-GB" sz="2800" b="1" dirty="0"/>
              <a:t> – </a:t>
            </a:r>
            <a:r>
              <a:rPr lang="en-GB" sz="2800" b="1" dirty="0" err="1"/>
              <a:t>yaitu</a:t>
            </a:r>
            <a:r>
              <a:rPr lang="en-GB" sz="2800" b="1" dirty="0"/>
              <a:t> </a:t>
            </a:r>
            <a:r>
              <a:rPr lang="en-GB" sz="2800" b="1" dirty="0" err="1"/>
              <a:t>Prasasti</a:t>
            </a:r>
            <a:r>
              <a:rPr lang="en-GB" sz="2800" b="1" dirty="0"/>
              <a:t> Kayu Ara </a:t>
            </a:r>
            <a:r>
              <a:rPr lang="en-GB" sz="2800" b="1" dirty="0" err="1"/>
              <a:t>Hiwang</a:t>
            </a:r>
            <a:r>
              <a:rPr lang="en-GB" sz="2800" b="1" dirty="0"/>
              <a:t> </a:t>
            </a:r>
            <a:r>
              <a:rPr lang="en-GB" sz="2800" b="1" dirty="0" err="1"/>
              <a:t>dari</a:t>
            </a:r>
            <a:r>
              <a:rPr lang="en-GB" sz="2800" b="1" dirty="0"/>
              <a:t> 901 yang </a:t>
            </a:r>
            <a:r>
              <a:rPr lang="en-GB" sz="2800" b="1" dirty="0" err="1"/>
              <a:t>membuat</a:t>
            </a:r>
            <a:r>
              <a:rPr lang="en-GB" sz="2800" b="1" dirty="0"/>
              <a:t> </a:t>
            </a:r>
            <a:r>
              <a:rPr lang="en-GB" sz="2800" b="1" dirty="0" err="1"/>
              <a:t>Purworejo</a:t>
            </a:r>
            <a:r>
              <a:rPr lang="en-GB" sz="2800" b="1" dirty="0"/>
              <a:t> </a:t>
            </a:r>
            <a:r>
              <a:rPr lang="en-GB" sz="2800" b="1" dirty="0" err="1"/>
              <a:t>lebih</a:t>
            </a:r>
            <a:r>
              <a:rPr lang="en-GB" sz="2800" b="1" dirty="0"/>
              <a:t> </a:t>
            </a:r>
            <a:r>
              <a:rPr lang="en-GB" sz="2800" b="1" dirty="0" err="1"/>
              <a:t>tua</a:t>
            </a:r>
            <a:r>
              <a:rPr lang="en-GB" sz="2800" b="1" dirty="0"/>
              <a:t> </a:t>
            </a:r>
            <a:r>
              <a:rPr lang="en-GB" sz="2800" b="1" dirty="0" err="1"/>
              <a:t>dari</a:t>
            </a:r>
            <a:r>
              <a:rPr lang="en-GB" sz="2800" b="1" dirty="0"/>
              <a:t> Kerajaan Kediri (1042-1222), </a:t>
            </a:r>
            <a:r>
              <a:rPr lang="en-GB" sz="2800" b="1" dirty="0" err="1"/>
              <a:t>Majapahit</a:t>
            </a:r>
            <a:r>
              <a:rPr lang="en-GB" sz="2800" b="1" dirty="0"/>
              <a:t> (1293-1510) dan </a:t>
            </a:r>
            <a:r>
              <a:rPr lang="en-GB" sz="2800" b="1" dirty="0" err="1"/>
              <a:t>tentu</a:t>
            </a:r>
            <a:r>
              <a:rPr lang="en-GB" sz="2800" b="1" dirty="0"/>
              <a:t> Yogyakarta </a:t>
            </a:r>
            <a:r>
              <a:rPr lang="en-GB" sz="2800" b="1" dirty="0" err="1"/>
              <a:t>sendiri</a:t>
            </a:r>
            <a:r>
              <a:rPr lang="en-GB" sz="2800" b="1" dirty="0"/>
              <a:t> yang </a:t>
            </a:r>
            <a:r>
              <a:rPr lang="en-GB" sz="2800" b="1" dirty="0" err="1"/>
              <a:t>masih</a:t>
            </a:r>
            <a:r>
              <a:rPr lang="en-GB" sz="2800" b="1" dirty="0"/>
              <a:t> </a:t>
            </a:r>
            <a:r>
              <a:rPr lang="en-GB" sz="2800" b="1" dirty="0" err="1"/>
              <a:t>jabang</a:t>
            </a:r>
            <a:r>
              <a:rPr lang="en-GB" sz="2800" b="1" dirty="0"/>
              <a:t> </a:t>
            </a:r>
            <a:r>
              <a:rPr lang="en-GB" sz="2800" b="1" dirty="0" err="1"/>
              <a:t>bayi</a:t>
            </a:r>
            <a:r>
              <a:rPr lang="en-GB" sz="2800" b="1" dirty="0"/>
              <a:t> (1755)</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381001" y="2765428"/>
            <a:ext cx="3733800" cy="4067172"/>
          </a:xfrm>
        </p:spPr>
      </p:pic>
      <p:pic>
        <p:nvPicPr>
          <p:cNvPr id="12" name="Content Placeholder 6" descr="THINKER_side_columns.jpg"/>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81600" y="2790828"/>
            <a:ext cx="2743200" cy="3995734"/>
          </a:xfrm>
        </p:spPr>
      </p:pic>
    </p:spTree>
    <p:extLst>
      <p:ext uri="{BB962C8B-B14F-4D97-AF65-F5344CB8AC3E}">
        <p14:creationId xmlns:p14="http://schemas.microsoft.com/office/powerpoint/2010/main" val="4145756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685800"/>
            <a:ext cx="9144000" cy="731838"/>
          </a:xfrm>
        </p:spPr>
        <p:txBody>
          <a:bodyPr/>
          <a:lstStyle/>
          <a:p>
            <a:r>
              <a:rPr lang="en-GB" sz="3200" b="1" dirty="0" err="1"/>
              <a:t>Namun</a:t>
            </a:r>
            <a:r>
              <a:rPr lang="en-GB" sz="3200" b="1" dirty="0"/>
              <a:t>, </a:t>
            </a:r>
            <a:r>
              <a:rPr lang="en-GB" sz="3200" b="1" dirty="0" err="1"/>
              <a:t>jawaban</a:t>
            </a:r>
            <a:r>
              <a:rPr lang="en-GB" sz="3200" b="1" dirty="0"/>
              <a:t> yang </a:t>
            </a:r>
            <a:r>
              <a:rPr lang="en-GB" sz="3200" b="1" dirty="0" err="1"/>
              <a:t>tepat</a:t>
            </a:r>
            <a:r>
              <a:rPr lang="en-GB" sz="3200" b="1" dirty="0"/>
              <a:t> </a:t>
            </a:r>
            <a:r>
              <a:rPr lang="en-GB" sz="3200" b="1" dirty="0" err="1"/>
              <a:t>seharusnya</a:t>
            </a:r>
            <a:r>
              <a:rPr lang="en-GB" sz="3200" b="1" dirty="0"/>
              <a:t> </a:t>
            </a:r>
            <a:r>
              <a:rPr lang="en-GB" sz="3200" b="1" dirty="0" err="1"/>
              <a:t>dicari</a:t>
            </a:r>
            <a:r>
              <a:rPr lang="en-GB" sz="3200" b="1" dirty="0"/>
              <a:t> di </a:t>
            </a:r>
            <a:r>
              <a:rPr lang="en-GB" sz="3200" b="1" dirty="0" err="1"/>
              <a:t>Arsip</a:t>
            </a:r>
            <a:r>
              <a:rPr lang="en-GB" sz="3200" b="1" dirty="0"/>
              <a:t> </a:t>
            </a:r>
            <a:r>
              <a:rPr lang="en-GB" sz="3200" b="1" dirty="0" err="1"/>
              <a:t>Kolonial</a:t>
            </a:r>
            <a:r>
              <a:rPr lang="en-GB" sz="3200" b="1" dirty="0"/>
              <a:t> Belanda yang </a:t>
            </a:r>
            <a:r>
              <a:rPr lang="en-GB" sz="3200" b="1" dirty="0" err="1"/>
              <a:t>tersimpan</a:t>
            </a:r>
            <a:r>
              <a:rPr lang="en-GB" sz="3200" b="1" dirty="0"/>
              <a:t> di ANRI</a:t>
            </a:r>
          </a:p>
        </p:txBody>
      </p:sp>
      <p:pic>
        <p:nvPicPr>
          <p:cNvPr id="7" name="Content Placeholder 4" descr="Arsip Daerah_layanan1.jpg"/>
          <p:cNvPicPr>
            <a:picLocks noGrp="1" noChangeAspect="1"/>
          </p:cNvPicPr>
          <p:nvPr>
            <p:ph sz="half" idx="1"/>
          </p:nvPr>
        </p:nvPicPr>
        <p:blipFill>
          <a:blip r:embed="rId3">
            <a:extLst>
              <a:ext uri="{28A0092B-C50C-407E-A947-70E740481C1C}">
                <a14:useLocalDpi xmlns:a14="http://schemas.microsoft.com/office/drawing/2010/main"/>
              </a:ext>
            </a:extLst>
          </a:blip>
          <a:srcRect/>
          <a:stretch>
            <a:fillRect/>
          </a:stretch>
        </p:blipFill>
        <p:spPr>
          <a:xfrm>
            <a:off x="625286" y="2060668"/>
            <a:ext cx="3581399" cy="4419600"/>
          </a:xfrm>
        </p:spPr>
      </p:pic>
      <p:pic>
        <p:nvPicPr>
          <p:cNvPr id="8" name="Picture 6" descr="ANRI2-Ampera-300x130.jpg"/>
          <p:cNvPicPr>
            <a:picLocks noGrp="1" noChangeAspect="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5024721" y="2060668"/>
            <a:ext cx="3886200" cy="44196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273050"/>
            <a:ext cx="8305801" cy="1784350"/>
          </a:xfrm>
        </p:spPr>
        <p:txBody>
          <a:bodyPr/>
          <a:lstStyle/>
          <a:p>
            <a:r>
              <a:rPr lang="en-GB" sz="3600" b="1" dirty="0" err="1">
                <a:latin typeface="AR JULIAN" panose="02000000000000000000" pitchFamily="2" charset="0"/>
              </a:rPr>
              <a:t>Namun</a:t>
            </a:r>
            <a:r>
              <a:rPr lang="en-GB" sz="3600" b="1" dirty="0">
                <a:latin typeface="AR JULIAN" panose="02000000000000000000" pitchFamily="2" charset="0"/>
              </a:rPr>
              <a:t>, </a:t>
            </a:r>
            <a:r>
              <a:rPr lang="en-GB" sz="3600" b="1" dirty="0" err="1">
                <a:latin typeface="AR JULIAN" panose="02000000000000000000" pitchFamily="2" charset="0"/>
              </a:rPr>
              <a:t>ada</a:t>
            </a:r>
            <a:r>
              <a:rPr lang="en-GB" sz="3600" b="1" dirty="0">
                <a:latin typeface="AR JULIAN" panose="02000000000000000000" pitchFamily="2" charset="0"/>
              </a:rPr>
              <a:t> juga </a:t>
            </a:r>
            <a:r>
              <a:rPr lang="en-GB" sz="3600" b="1" dirty="0" err="1">
                <a:latin typeface="AR JULIAN" panose="02000000000000000000" pitchFamily="2" charset="0"/>
              </a:rPr>
              <a:t>tantangan</a:t>
            </a:r>
            <a:r>
              <a:rPr lang="en-GB" sz="3600" b="1" dirty="0">
                <a:latin typeface="AR JULIAN" panose="02000000000000000000" pitchFamily="2" charset="0"/>
              </a:rPr>
              <a:t>: </a:t>
            </a:r>
            <a:r>
              <a:rPr lang="en-GB" sz="3600" b="1" dirty="0" err="1">
                <a:latin typeface="AR JULIAN" panose="02000000000000000000" pitchFamily="2" charset="0"/>
              </a:rPr>
              <a:t>menulis</a:t>
            </a:r>
            <a:r>
              <a:rPr lang="en-GB" sz="3600" b="1" dirty="0">
                <a:latin typeface="AR JULIAN" panose="02000000000000000000" pitchFamily="2" charset="0"/>
              </a:rPr>
              <a:t> </a:t>
            </a:r>
            <a:r>
              <a:rPr lang="en-GB" sz="3600" b="1" dirty="0" err="1">
                <a:latin typeface="AR JULIAN" panose="02000000000000000000" pitchFamily="2" charset="0"/>
              </a:rPr>
              <a:t>sejarah</a:t>
            </a:r>
            <a:r>
              <a:rPr lang="en-GB" sz="3600" b="1" dirty="0">
                <a:latin typeface="AR JULIAN" panose="02000000000000000000" pitchFamily="2" charset="0"/>
              </a:rPr>
              <a:t> </a:t>
            </a:r>
            <a:r>
              <a:rPr lang="en-GB" sz="3600" b="1" dirty="0" err="1">
                <a:latin typeface="AR JULIAN" panose="02000000000000000000" pitchFamily="2" charset="0"/>
              </a:rPr>
              <a:t>pasti</a:t>
            </a:r>
            <a:r>
              <a:rPr lang="en-GB" sz="3600" b="1" dirty="0">
                <a:latin typeface="AR JULIAN" panose="02000000000000000000" pitchFamily="2" charset="0"/>
              </a:rPr>
              <a:t> </a:t>
            </a:r>
            <a:r>
              <a:rPr lang="en-GB" sz="3600" b="1" dirty="0" err="1">
                <a:latin typeface="AR JULIAN" panose="02000000000000000000" pitchFamily="2" charset="0"/>
              </a:rPr>
              <a:t>ada</a:t>
            </a:r>
            <a:r>
              <a:rPr lang="en-GB" sz="3600" b="1" dirty="0">
                <a:latin typeface="AR JULIAN" panose="02000000000000000000" pitchFamily="2" charset="0"/>
              </a:rPr>
              <a:t> </a:t>
            </a:r>
            <a:r>
              <a:rPr lang="en-GB" sz="3600" b="1" dirty="0" err="1">
                <a:latin typeface="AR JULIAN" panose="02000000000000000000" pitchFamily="2" charset="0"/>
              </a:rPr>
              <a:t>persentuhan</a:t>
            </a:r>
            <a:r>
              <a:rPr lang="en-GB" sz="3600" b="1" dirty="0">
                <a:latin typeface="AR JULIAN" panose="02000000000000000000" pitchFamily="2" charset="0"/>
              </a:rPr>
              <a:t> </a:t>
            </a:r>
            <a:r>
              <a:rPr lang="en-GB" sz="3600" b="1" dirty="0" err="1">
                <a:latin typeface="AR JULIAN" panose="02000000000000000000" pitchFamily="2" charset="0"/>
              </a:rPr>
              <a:t>dengan</a:t>
            </a:r>
            <a:r>
              <a:rPr lang="en-GB" sz="3600" b="1" dirty="0">
                <a:latin typeface="AR JULIAN" panose="02000000000000000000" pitchFamily="2" charset="0"/>
              </a:rPr>
              <a:t> </a:t>
            </a:r>
            <a:r>
              <a:rPr lang="en-GB" sz="3600" b="1" dirty="0" err="1">
                <a:latin typeface="AR JULIAN" panose="02000000000000000000" pitchFamily="2" charset="0"/>
              </a:rPr>
              <a:t>kepentingan</a:t>
            </a:r>
            <a:r>
              <a:rPr lang="en-GB" sz="3600" b="1" dirty="0">
                <a:latin typeface="AR JULIAN" panose="02000000000000000000" pitchFamily="2" charset="0"/>
              </a:rPr>
              <a:t> Sang </a:t>
            </a:r>
            <a:r>
              <a:rPr lang="en-GB" sz="3600" b="1" dirty="0" err="1">
                <a:latin typeface="AR JULIAN" panose="02000000000000000000" pitchFamily="2" charset="0"/>
              </a:rPr>
              <a:t>Penguasa</a:t>
            </a:r>
            <a:endParaRPr lang="en-GB" sz="3600" b="1" dirty="0">
              <a:latin typeface="AR JULIAN" panose="02000000000000000000" pitchFamily="2" charset="0"/>
            </a:endParaRPr>
          </a:p>
        </p:txBody>
      </p:sp>
      <p:pic>
        <p:nvPicPr>
          <p:cNvPr id="7" name="Content Placeholder 6"/>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5334000" y="2057400"/>
            <a:ext cx="3810000" cy="4816366"/>
          </a:xfrm>
        </p:spPr>
      </p:pic>
      <p:sp>
        <p:nvSpPr>
          <p:cNvPr id="2" name="Text Placeholder 1">
            <a:extLst>
              <a:ext uri="{FF2B5EF4-FFF2-40B4-BE49-F238E27FC236}">
                <a16:creationId xmlns:a16="http://schemas.microsoft.com/office/drawing/2014/main" id="{6D9B5798-1602-4344-A758-D586FFFF24EF}"/>
              </a:ext>
            </a:extLst>
          </p:cNvPr>
          <p:cNvSpPr>
            <a:spLocks noGrp="1"/>
          </p:cNvSpPr>
          <p:nvPr>
            <p:ph type="body" sz="half" idx="2"/>
          </p:nvPr>
        </p:nvSpPr>
        <p:spPr>
          <a:xfrm>
            <a:off x="457200" y="2209800"/>
            <a:ext cx="4724400" cy="4375150"/>
          </a:xfrm>
        </p:spPr>
        <p:txBody>
          <a:bodyPr/>
          <a:lstStyle/>
          <a:p>
            <a:r>
              <a:rPr lang="en-GB" sz="2400" dirty="0" err="1"/>
              <a:t>Kartun</a:t>
            </a:r>
            <a:r>
              <a:rPr lang="en-GB" sz="2400" dirty="0"/>
              <a:t> oleh David </a:t>
            </a:r>
            <a:r>
              <a:rPr lang="en-GB" sz="2400" dirty="0" err="1"/>
              <a:t>Sipress</a:t>
            </a:r>
            <a:r>
              <a:rPr lang="en-GB" sz="2400" dirty="0"/>
              <a:t> di </a:t>
            </a:r>
            <a:r>
              <a:rPr lang="en-GB" sz="2400" i="1" dirty="0"/>
              <a:t>New Yorker Magazine, </a:t>
            </a:r>
            <a:r>
              <a:rPr lang="en-GB" sz="2400" dirty="0"/>
              <a:t>24 </a:t>
            </a:r>
            <a:r>
              <a:rPr lang="en-GB" sz="2400" dirty="0" err="1"/>
              <a:t>Juli</a:t>
            </a:r>
            <a:r>
              <a:rPr lang="en-GB" sz="2400" dirty="0"/>
              <a:t> 2014:</a:t>
            </a:r>
          </a:p>
          <a:p>
            <a:r>
              <a:rPr lang="en-GB" sz="2400" dirty="0"/>
              <a:t>Sang raja </a:t>
            </a:r>
            <a:r>
              <a:rPr lang="en-GB" sz="2400" dirty="0" err="1"/>
              <a:t>abad</a:t>
            </a:r>
            <a:r>
              <a:rPr lang="en-GB" sz="2400" dirty="0"/>
              <a:t> </a:t>
            </a:r>
            <a:r>
              <a:rPr lang="en-GB" sz="2400" dirty="0" err="1"/>
              <a:t>pertengahan</a:t>
            </a:r>
            <a:r>
              <a:rPr lang="en-GB" sz="2400" dirty="0"/>
              <a:t> </a:t>
            </a:r>
            <a:r>
              <a:rPr lang="en-GB" sz="2400" dirty="0" err="1"/>
              <a:t>memberi</a:t>
            </a:r>
            <a:r>
              <a:rPr lang="en-GB" sz="2400" dirty="0"/>
              <a:t> </a:t>
            </a:r>
            <a:r>
              <a:rPr lang="en-GB" sz="2400" dirty="0" err="1"/>
              <a:t>perintah</a:t>
            </a:r>
            <a:r>
              <a:rPr lang="en-GB" sz="2400" dirty="0"/>
              <a:t> </a:t>
            </a:r>
            <a:r>
              <a:rPr lang="en-GB" sz="2400" dirty="0" err="1"/>
              <a:t>kepada</a:t>
            </a:r>
            <a:r>
              <a:rPr lang="en-GB" sz="2400" dirty="0"/>
              <a:t> </a:t>
            </a:r>
            <a:r>
              <a:rPr lang="en-GB" sz="2400" dirty="0" err="1"/>
              <a:t>komandan</a:t>
            </a:r>
            <a:r>
              <a:rPr lang="en-GB" sz="2400" dirty="0"/>
              <a:t> </a:t>
            </a:r>
            <a:r>
              <a:rPr lang="en-GB" sz="2400" dirty="0" err="1"/>
              <a:t>pasukan</a:t>
            </a:r>
            <a:r>
              <a:rPr lang="en-GB" sz="2400" dirty="0"/>
              <a:t> </a:t>
            </a:r>
            <a:r>
              <a:rPr lang="en-GB" sz="2400" dirty="0" err="1"/>
              <a:t>pengawal</a:t>
            </a:r>
            <a:r>
              <a:rPr lang="en-GB" sz="2400" dirty="0"/>
              <a:t>:</a:t>
            </a:r>
          </a:p>
          <a:p>
            <a:r>
              <a:rPr lang="en-GB" sz="2400" dirty="0"/>
              <a:t> </a:t>
            </a:r>
          </a:p>
          <a:p>
            <a:r>
              <a:rPr lang="en-GB" sz="2400" dirty="0"/>
              <a:t>“</a:t>
            </a:r>
            <a:r>
              <a:rPr lang="en-GB" sz="2400" b="1" i="1" dirty="0"/>
              <a:t>I am concerned about my legacy – kill all the historians! </a:t>
            </a:r>
            <a:r>
              <a:rPr lang="en-GB" sz="2400" dirty="0"/>
              <a:t>[“Saya </a:t>
            </a:r>
            <a:r>
              <a:rPr lang="en-GB" sz="2400" dirty="0" err="1"/>
              <a:t>khawatir</a:t>
            </a:r>
            <a:r>
              <a:rPr lang="en-GB" sz="2400" dirty="0"/>
              <a:t> </a:t>
            </a:r>
            <a:r>
              <a:rPr lang="en-GB" sz="2400" dirty="0" err="1"/>
              <a:t>mengenai</a:t>
            </a:r>
            <a:r>
              <a:rPr lang="en-GB" sz="2400" dirty="0"/>
              <a:t> </a:t>
            </a:r>
            <a:r>
              <a:rPr lang="en-GB" sz="2400" dirty="0" err="1"/>
              <a:t>warisanku</a:t>
            </a:r>
            <a:r>
              <a:rPr lang="en-GB" sz="2400" dirty="0"/>
              <a:t>–Ayo, </a:t>
            </a:r>
            <a:r>
              <a:rPr lang="en-GB" sz="2400" dirty="0" err="1"/>
              <a:t>bunuhlah</a:t>
            </a:r>
            <a:r>
              <a:rPr lang="en-GB" sz="2400" dirty="0"/>
              <a:t> </a:t>
            </a:r>
            <a:r>
              <a:rPr lang="en-GB" sz="2400" dirty="0" err="1"/>
              <a:t>semua</a:t>
            </a:r>
            <a:r>
              <a:rPr lang="en-GB" sz="2400" dirty="0"/>
              <a:t> </a:t>
            </a:r>
            <a:r>
              <a:rPr lang="en-GB" sz="2400" dirty="0" err="1"/>
              <a:t>sejarawan</a:t>
            </a:r>
            <a:r>
              <a:rPr lang="en-GB" sz="2400" dirty="0"/>
              <a:t>!”</a:t>
            </a:r>
          </a:p>
          <a:p>
            <a:endParaRPr lang="en-GB"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95D3-8237-4442-A2AF-D260FD5F2291}"/>
              </a:ext>
            </a:extLst>
          </p:cNvPr>
          <p:cNvSpPr>
            <a:spLocks noGrp="1"/>
          </p:cNvSpPr>
          <p:nvPr>
            <p:ph type="title"/>
          </p:nvPr>
        </p:nvSpPr>
        <p:spPr>
          <a:xfrm>
            <a:off x="152400" y="152400"/>
            <a:ext cx="9144000" cy="1904999"/>
          </a:xfrm>
        </p:spPr>
        <p:txBody>
          <a:bodyPr/>
          <a:lstStyle/>
          <a:p>
            <a:r>
              <a:rPr lang="en-GB" sz="2800" b="1" dirty="0"/>
              <a:t>Di </a:t>
            </a:r>
            <a:r>
              <a:rPr lang="en-GB" sz="2800" b="1" dirty="0" err="1"/>
              <a:t>sana</a:t>
            </a:r>
            <a:r>
              <a:rPr lang="en-GB" sz="2800" b="1" dirty="0"/>
              <a:t>, </a:t>
            </a:r>
            <a:r>
              <a:rPr lang="en-GB" sz="2800" b="1" dirty="0" err="1"/>
              <a:t>kita</a:t>
            </a:r>
            <a:r>
              <a:rPr lang="en-GB" sz="2800" b="1" dirty="0"/>
              <a:t> </a:t>
            </a:r>
            <a:r>
              <a:rPr lang="en-GB" sz="2800" b="1" dirty="0" err="1"/>
              <a:t>bisa</a:t>
            </a:r>
            <a:r>
              <a:rPr lang="en-GB" sz="2800" b="1" dirty="0"/>
              <a:t> </a:t>
            </a:r>
            <a:r>
              <a:rPr lang="en-GB" sz="2800" b="1" dirty="0" err="1"/>
              <a:t>membaca</a:t>
            </a:r>
            <a:r>
              <a:rPr lang="en-GB" sz="2800" b="1" dirty="0"/>
              <a:t> </a:t>
            </a:r>
            <a:r>
              <a:rPr lang="en-GB" sz="2800" b="1" dirty="0" err="1"/>
              <a:t>laporan</a:t>
            </a:r>
            <a:r>
              <a:rPr lang="en-GB" sz="2800" b="1" dirty="0"/>
              <a:t> </a:t>
            </a:r>
            <a:r>
              <a:rPr lang="en-GB" sz="2800" b="1" dirty="0" err="1"/>
              <a:t>Komisaris</a:t>
            </a:r>
            <a:r>
              <a:rPr lang="en-GB" sz="2800" b="1" dirty="0"/>
              <a:t> </a:t>
            </a:r>
            <a:r>
              <a:rPr lang="en-GB" sz="2800" b="1" dirty="0" err="1"/>
              <a:t>untuk</a:t>
            </a:r>
            <a:r>
              <a:rPr lang="en-GB" sz="2800" b="1" dirty="0"/>
              <a:t> </a:t>
            </a:r>
            <a:r>
              <a:rPr lang="en-GB" sz="2800" b="1" dirty="0" err="1"/>
              <a:t>Urusan</a:t>
            </a:r>
            <a:r>
              <a:rPr lang="en-GB" sz="2800" b="1" dirty="0"/>
              <a:t> Daerah Kerajaan, Pieter Herbert Baron Van </a:t>
            </a:r>
            <a:r>
              <a:rPr lang="en-GB" sz="2800" b="1" dirty="0" err="1"/>
              <a:t>Lawick</a:t>
            </a:r>
            <a:r>
              <a:rPr lang="en-GB" sz="2800" b="1" dirty="0"/>
              <a:t> van Pabst, Semarang, 20 April 1831 no. 996 (</a:t>
            </a:r>
            <a:r>
              <a:rPr lang="en-GB" sz="2800" b="1" dirty="0" err="1"/>
              <a:t>Arsip</a:t>
            </a:r>
            <a:r>
              <a:rPr lang="en-GB" sz="2800" b="1" dirty="0"/>
              <a:t> </a:t>
            </a:r>
            <a:r>
              <a:rPr lang="en-GB" sz="2800" b="1" dirty="0" err="1"/>
              <a:t>Residentie</a:t>
            </a:r>
            <a:r>
              <a:rPr lang="en-GB" sz="2800" b="1" dirty="0"/>
              <a:t> </a:t>
            </a:r>
            <a:r>
              <a:rPr lang="en-GB" sz="2800" b="1" dirty="0" err="1"/>
              <a:t>Bagelen</a:t>
            </a:r>
            <a:r>
              <a:rPr lang="en-GB" sz="2800" b="1" dirty="0"/>
              <a:t> 5/10)</a:t>
            </a:r>
            <a:endParaRPr lang="en-GB" sz="4000" dirty="0"/>
          </a:p>
        </p:txBody>
      </p:sp>
      <p:pic>
        <p:nvPicPr>
          <p:cNvPr id="6" name="Content Placeholder 5" descr="A portrait of a person&#10;&#10;Description automatically generated">
            <a:extLst>
              <a:ext uri="{FF2B5EF4-FFF2-40B4-BE49-F238E27FC236}">
                <a16:creationId xmlns:a16="http://schemas.microsoft.com/office/drawing/2014/main" id="{A9B2A285-E71C-491E-817B-D19DDBC36DD3}"/>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136849" y="2743201"/>
            <a:ext cx="2830285" cy="3962399"/>
          </a:xfrm>
        </p:spPr>
      </p:pic>
      <p:sp>
        <p:nvSpPr>
          <p:cNvPr id="4" name="Content Placeholder 3">
            <a:extLst>
              <a:ext uri="{FF2B5EF4-FFF2-40B4-BE49-F238E27FC236}">
                <a16:creationId xmlns:a16="http://schemas.microsoft.com/office/drawing/2014/main" id="{8A5FA85E-AEF1-4145-8321-258D0C663265}"/>
              </a:ext>
            </a:extLst>
          </p:cNvPr>
          <p:cNvSpPr>
            <a:spLocks noGrp="1"/>
          </p:cNvSpPr>
          <p:nvPr>
            <p:ph sz="half" idx="2"/>
          </p:nvPr>
        </p:nvSpPr>
        <p:spPr>
          <a:xfrm>
            <a:off x="3200400" y="1981200"/>
            <a:ext cx="5638800" cy="4495799"/>
          </a:xfrm>
        </p:spPr>
        <p:txBody>
          <a:bodyPr/>
          <a:lstStyle/>
          <a:p>
            <a:r>
              <a:rPr lang="en-GB" sz="2300" dirty="0" err="1"/>
              <a:t>Dat</a:t>
            </a:r>
            <a:r>
              <a:rPr lang="en-GB" sz="2300" dirty="0"/>
              <a:t> de </a:t>
            </a:r>
            <a:r>
              <a:rPr lang="en-GB" sz="2300" dirty="0" err="1"/>
              <a:t>Residentie</a:t>
            </a:r>
            <a:r>
              <a:rPr lang="en-GB" sz="2300" dirty="0"/>
              <a:t> </a:t>
            </a:r>
            <a:r>
              <a:rPr lang="en-GB" sz="2300" dirty="0" err="1"/>
              <a:t>Bagelen</a:t>
            </a:r>
            <a:r>
              <a:rPr lang="en-GB" sz="2300" dirty="0"/>
              <a:t> </a:t>
            </a:r>
            <a:r>
              <a:rPr lang="en-GB" sz="2300" dirty="0" err="1"/>
              <a:t>zal</a:t>
            </a:r>
            <a:r>
              <a:rPr lang="en-GB" sz="2300" dirty="0"/>
              <a:t> </a:t>
            </a:r>
            <a:r>
              <a:rPr lang="en-GB" sz="2300" dirty="0" err="1"/>
              <a:t>zijn</a:t>
            </a:r>
            <a:r>
              <a:rPr lang="en-GB" sz="2300" dirty="0"/>
              <a:t> </a:t>
            </a:r>
            <a:r>
              <a:rPr lang="en-GB" sz="2300" dirty="0" err="1"/>
              <a:t>verdeeld</a:t>
            </a:r>
            <a:r>
              <a:rPr lang="en-GB" sz="2300" dirty="0"/>
              <a:t> in </a:t>
            </a:r>
            <a:r>
              <a:rPr lang="en-GB" sz="2300" dirty="0" err="1"/>
              <a:t>vier</a:t>
            </a:r>
            <a:r>
              <a:rPr lang="en-GB" sz="2300" dirty="0"/>
              <a:t> </a:t>
            </a:r>
            <a:r>
              <a:rPr lang="en-GB" sz="2300" dirty="0" err="1"/>
              <a:t>Regentschappen</a:t>
            </a:r>
            <a:r>
              <a:rPr lang="en-GB" sz="2300" dirty="0"/>
              <a:t> (</a:t>
            </a:r>
            <a:r>
              <a:rPr lang="en-GB" sz="2300" i="1" dirty="0" err="1"/>
              <a:t>Besluit</a:t>
            </a:r>
            <a:r>
              <a:rPr lang="en-GB" sz="2300" dirty="0"/>
              <a:t> 18 December 1830 no. 1):</a:t>
            </a:r>
          </a:p>
          <a:p>
            <a:r>
              <a:rPr lang="en-GB" sz="2300" dirty="0" err="1"/>
              <a:t>Bringkelan</a:t>
            </a:r>
            <a:r>
              <a:rPr lang="en-GB" sz="2300" dirty="0"/>
              <a:t>, </a:t>
            </a:r>
            <a:r>
              <a:rPr lang="en-GB" sz="2300" dirty="0" err="1"/>
              <a:t>Semawoen</a:t>
            </a:r>
            <a:r>
              <a:rPr lang="en-GB" sz="2300" dirty="0"/>
              <a:t>[g], </a:t>
            </a:r>
            <a:r>
              <a:rPr lang="en-GB" sz="2300" dirty="0" err="1"/>
              <a:t>Oengaran</a:t>
            </a:r>
            <a:r>
              <a:rPr lang="en-GB" sz="2300" dirty="0"/>
              <a:t> </a:t>
            </a:r>
            <a:r>
              <a:rPr lang="en-GB" sz="2300" dirty="0" err="1"/>
              <a:t>en</a:t>
            </a:r>
            <a:r>
              <a:rPr lang="en-GB" sz="2300" dirty="0"/>
              <a:t> </a:t>
            </a:r>
            <a:r>
              <a:rPr lang="en-GB" sz="2300" dirty="0" err="1"/>
              <a:t>Karang</a:t>
            </a:r>
            <a:r>
              <a:rPr lang="en-GB" sz="2300" dirty="0"/>
              <a:t> </a:t>
            </a:r>
            <a:r>
              <a:rPr lang="en-GB" sz="2300" dirty="0" err="1"/>
              <a:t>Doehoer</a:t>
            </a:r>
            <a:endParaRPr lang="en-GB" sz="2300" dirty="0"/>
          </a:p>
          <a:p>
            <a:r>
              <a:rPr lang="en-GB" sz="2300" dirty="0" err="1"/>
              <a:t>Dit</a:t>
            </a:r>
            <a:r>
              <a:rPr lang="en-GB" sz="2300" dirty="0"/>
              <a:t> is, wat het </a:t>
            </a:r>
            <a:r>
              <a:rPr lang="en-GB" sz="2300" dirty="0" err="1"/>
              <a:t>getal</a:t>
            </a:r>
            <a:r>
              <a:rPr lang="en-GB" sz="2300" dirty="0"/>
              <a:t> </a:t>
            </a:r>
            <a:r>
              <a:rPr lang="en-GB" sz="2300" dirty="0" err="1"/>
              <a:t>behoeft</a:t>
            </a:r>
            <a:r>
              <a:rPr lang="en-GB" sz="2300" dirty="0"/>
              <a:t>, </a:t>
            </a:r>
            <a:r>
              <a:rPr lang="en-GB" sz="2300" dirty="0" err="1"/>
              <a:t>opgevolgd</a:t>
            </a:r>
            <a:r>
              <a:rPr lang="en-GB" sz="2300" dirty="0"/>
              <a:t>, </a:t>
            </a:r>
            <a:r>
              <a:rPr lang="en-GB" sz="2300" dirty="0" err="1"/>
              <a:t>dezelve</a:t>
            </a:r>
            <a:r>
              <a:rPr lang="en-GB" sz="2300" dirty="0"/>
              <a:t> </a:t>
            </a:r>
            <a:r>
              <a:rPr lang="en-GB" sz="2300" dirty="0" err="1"/>
              <a:t>zijn</a:t>
            </a:r>
            <a:r>
              <a:rPr lang="en-GB" sz="2300" dirty="0"/>
              <a:t> </a:t>
            </a:r>
            <a:r>
              <a:rPr lang="en-GB" sz="2300" dirty="0" err="1"/>
              <a:t>ook</a:t>
            </a:r>
            <a:r>
              <a:rPr lang="en-GB" sz="2300" dirty="0"/>
              <a:t> het van </a:t>
            </a:r>
            <a:r>
              <a:rPr lang="en-GB" sz="2300" dirty="0" err="1"/>
              <a:t>namen</a:t>
            </a:r>
            <a:r>
              <a:rPr lang="en-GB" sz="2300" dirty="0"/>
              <a:t> </a:t>
            </a:r>
            <a:r>
              <a:rPr lang="en-GB" sz="2300" dirty="0" err="1"/>
              <a:t>veranderd</a:t>
            </a:r>
            <a:r>
              <a:rPr lang="en-GB" sz="2300" dirty="0"/>
              <a:t>; </a:t>
            </a:r>
            <a:r>
              <a:rPr lang="en-GB" sz="2300" dirty="0" err="1"/>
              <a:t>tevens</a:t>
            </a:r>
            <a:r>
              <a:rPr lang="en-GB" sz="2300" dirty="0"/>
              <a:t> </a:t>
            </a:r>
            <a:r>
              <a:rPr lang="en-GB" sz="2300" dirty="0" err="1"/>
              <a:t>doordient</a:t>
            </a:r>
            <a:r>
              <a:rPr lang="en-GB" sz="2300" dirty="0"/>
              <a:t> het </a:t>
            </a:r>
            <a:r>
              <a:rPr lang="en-GB" sz="2300" dirty="0" err="1"/>
              <a:t>bij</a:t>
            </a:r>
            <a:r>
              <a:rPr lang="en-GB" sz="2300" dirty="0"/>
              <a:t> </a:t>
            </a:r>
            <a:r>
              <a:rPr lang="en-GB" sz="2300" dirty="0" err="1"/>
              <a:t>onderzoek</a:t>
            </a:r>
            <a:r>
              <a:rPr lang="en-GB" sz="2300" dirty="0"/>
              <a:t> is </a:t>
            </a:r>
            <a:r>
              <a:rPr lang="en-GB" sz="2300" dirty="0" err="1"/>
              <a:t>gebleken</a:t>
            </a:r>
            <a:r>
              <a:rPr lang="en-GB" sz="2300" dirty="0"/>
              <a:t> </a:t>
            </a:r>
            <a:r>
              <a:rPr lang="en-GB" sz="2300" dirty="0" err="1"/>
              <a:t>dat</a:t>
            </a:r>
            <a:r>
              <a:rPr lang="en-GB" sz="2300" dirty="0"/>
              <a:t> de</a:t>
            </a:r>
            <a:r>
              <a:rPr lang="nl-NL" sz="2300" dirty="0"/>
              <a:t> Hoofdplaatsen van die Regentschappen, behoorden te worden vastlegt en de naam van een Regentschap behoort te voren de naam welke de hoofdplaats draagt.</a:t>
            </a:r>
            <a:endParaRPr lang="en-GB" sz="2300" dirty="0"/>
          </a:p>
        </p:txBody>
      </p:sp>
    </p:spTree>
    <p:extLst>
      <p:ext uri="{BB962C8B-B14F-4D97-AF65-F5344CB8AC3E}">
        <p14:creationId xmlns:p14="http://schemas.microsoft.com/office/powerpoint/2010/main" val="1683800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5935-DB07-4127-B6A4-ED6F8C433361}"/>
              </a:ext>
            </a:extLst>
          </p:cNvPr>
          <p:cNvSpPr>
            <a:spLocks noGrp="1"/>
          </p:cNvSpPr>
          <p:nvPr>
            <p:ph type="title"/>
          </p:nvPr>
        </p:nvSpPr>
        <p:spPr>
          <a:xfrm>
            <a:off x="0" y="-1"/>
            <a:ext cx="9144000" cy="2254623"/>
          </a:xfrm>
        </p:spPr>
        <p:txBody>
          <a:bodyPr/>
          <a:lstStyle/>
          <a:p>
            <a:r>
              <a:rPr lang="en-GB" sz="3200" b="1" dirty="0"/>
              <a:t>… yang </a:t>
            </a:r>
            <a:r>
              <a:rPr lang="en-GB" sz="3200" b="1" dirty="0" err="1"/>
              <a:t>mengusulkan</a:t>
            </a:r>
            <a:r>
              <a:rPr lang="en-GB" sz="3200" b="1" dirty="0"/>
              <a:t> agar </a:t>
            </a:r>
            <a:r>
              <a:rPr lang="en-GB" sz="3200" b="1" dirty="0" err="1"/>
              <a:t>Bagelen</a:t>
            </a:r>
            <a:r>
              <a:rPr lang="en-GB" sz="3200" b="1" dirty="0"/>
              <a:t> </a:t>
            </a:r>
            <a:r>
              <a:rPr lang="en-GB" sz="3200" b="1" dirty="0" err="1"/>
              <a:t>dibagi</a:t>
            </a:r>
            <a:r>
              <a:rPr lang="en-GB" sz="3200" b="1" dirty="0"/>
              <a:t> </a:t>
            </a:r>
            <a:r>
              <a:rPr lang="en-GB" sz="3200" b="1" dirty="0" err="1"/>
              <a:t>dalam</a:t>
            </a:r>
            <a:r>
              <a:rPr lang="en-GB" sz="3200" b="1" dirty="0"/>
              <a:t> </a:t>
            </a:r>
            <a:r>
              <a:rPr lang="en-GB" sz="3200" b="1" dirty="0" err="1"/>
              <a:t>empat</a:t>
            </a:r>
            <a:r>
              <a:rPr lang="en-GB" sz="3200" b="1" dirty="0"/>
              <a:t> </a:t>
            </a:r>
            <a:r>
              <a:rPr lang="en-GB" sz="3200" b="1" dirty="0" err="1"/>
              <a:t>kabupaten</a:t>
            </a:r>
            <a:r>
              <a:rPr lang="en-GB" sz="3200" b="1" dirty="0"/>
              <a:t> dan </a:t>
            </a:r>
            <a:r>
              <a:rPr lang="en-GB" sz="3200" b="1" dirty="0" err="1"/>
              <a:t>nama</a:t>
            </a:r>
            <a:r>
              <a:rPr lang="en-GB" sz="3200" b="1" dirty="0"/>
              <a:t> </a:t>
            </a:r>
            <a:r>
              <a:rPr lang="en-GB" sz="3200" b="1" dirty="0" err="1"/>
              <a:t>baru</a:t>
            </a:r>
            <a:r>
              <a:rPr lang="en-GB" sz="3200" b="1" dirty="0"/>
              <a:t> </a:t>
            </a:r>
            <a:r>
              <a:rPr lang="en-GB" sz="3200" b="1" dirty="0" err="1"/>
              <a:t>dipilih</a:t>
            </a:r>
            <a:r>
              <a:rPr lang="en-GB" sz="3200" b="1" dirty="0"/>
              <a:t> </a:t>
            </a:r>
            <a:r>
              <a:rPr lang="en-GB" sz="3200" b="1" dirty="0" err="1"/>
              <a:t>untuk</a:t>
            </a:r>
            <a:r>
              <a:rPr lang="en-GB" sz="3200" b="1" dirty="0"/>
              <a:t> </a:t>
            </a:r>
            <a:r>
              <a:rPr lang="en-GB" sz="3200" b="1" dirty="0" err="1"/>
              <a:t>Brengkèlan</a:t>
            </a:r>
            <a:r>
              <a:rPr lang="en-GB" sz="3200" b="1" dirty="0"/>
              <a:t> dan </a:t>
            </a:r>
            <a:r>
              <a:rPr lang="en-GB" sz="3200" b="1" dirty="0" err="1"/>
              <a:t>Semawung</a:t>
            </a:r>
            <a:r>
              <a:rPr lang="en-GB" sz="3200" b="1" dirty="0"/>
              <a:t> </a:t>
            </a:r>
            <a:r>
              <a:rPr lang="en-GB" sz="3200" b="1" dirty="0" err="1"/>
              <a:t>atas</a:t>
            </a:r>
            <a:r>
              <a:rPr lang="en-GB" sz="3200" b="1" dirty="0"/>
              <a:t> </a:t>
            </a:r>
            <a:r>
              <a:rPr lang="en-GB" sz="3200" b="1" dirty="0" err="1"/>
              <a:t>usul</a:t>
            </a:r>
            <a:r>
              <a:rPr lang="en-GB" sz="3200" b="1" dirty="0"/>
              <a:t> </a:t>
            </a:r>
            <a:r>
              <a:rPr lang="en-GB" sz="3200" b="1" dirty="0" err="1"/>
              <a:t>dua</a:t>
            </a:r>
            <a:r>
              <a:rPr lang="en-GB" sz="3200" b="1" dirty="0"/>
              <a:t> </a:t>
            </a:r>
            <a:r>
              <a:rPr lang="en-GB" sz="3200" b="1" dirty="0" err="1"/>
              <a:t>bupatinya</a:t>
            </a:r>
            <a:r>
              <a:rPr lang="en-GB" sz="3200" b="1" dirty="0"/>
              <a:t> </a:t>
            </a:r>
            <a:r>
              <a:rPr lang="en-GB" sz="3200" b="1" dirty="0" err="1"/>
              <a:t>sebab</a:t>
            </a:r>
            <a:r>
              <a:rPr lang="en-GB" sz="3200" b="1" dirty="0"/>
              <a:t> </a:t>
            </a:r>
            <a:r>
              <a:rPr lang="en-GB" sz="3200" b="1" dirty="0" err="1"/>
              <a:t>nama</a:t>
            </a:r>
            <a:r>
              <a:rPr lang="en-GB" sz="3200" b="1" dirty="0"/>
              <a:t> </a:t>
            </a:r>
            <a:r>
              <a:rPr lang="en-GB" sz="3200" b="1" dirty="0" err="1"/>
              <a:t>asli</a:t>
            </a:r>
            <a:r>
              <a:rPr lang="en-GB" sz="3200" b="1" dirty="0"/>
              <a:t> </a:t>
            </a:r>
            <a:r>
              <a:rPr lang="en-GB" sz="3200" b="1" dirty="0" err="1"/>
              <a:t>tidak</a:t>
            </a:r>
            <a:r>
              <a:rPr lang="en-GB" sz="3200" b="1" dirty="0"/>
              <a:t> </a:t>
            </a:r>
            <a:r>
              <a:rPr lang="en-GB" sz="3200" b="1" dirty="0" err="1"/>
              <a:t>patut</a:t>
            </a:r>
            <a:r>
              <a:rPr lang="en-GB" sz="3200" b="1" dirty="0"/>
              <a:t> </a:t>
            </a:r>
            <a:r>
              <a:rPr lang="en-GB" sz="3200" b="1" dirty="0" err="1"/>
              <a:t>untuk</a:t>
            </a:r>
            <a:r>
              <a:rPr lang="en-GB" sz="3200" b="1" dirty="0"/>
              <a:t> </a:t>
            </a:r>
            <a:r>
              <a:rPr lang="en-GB" sz="3200" b="1" dirty="0" err="1"/>
              <a:t>pusat</a:t>
            </a:r>
            <a:r>
              <a:rPr lang="en-GB" sz="3200" b="1" dirty="0"/>
              <a:t> </a:t>
            </a:r>
            <a:r>
              <a:rPr lang="en-GB" sz="3200" b="1" i="1" dirty="0" err="1"/>
              <a:t>afdeeling</a:t>
            </a:r>
            <a:r>
              <a:rPr lang="en-GB" sz="3200" b="1" dirty="0"/>
              <a:t> </a:t>
            </a:r>
          </a:p>
        </p:txBody>
      </p:sp>
      <p:pic>
        <p:nvPicPr>
          <p:cNvPr id="6" name="Content Placeholder 5" descr="A picture containing text, indoor, cat&#10;&#10;Description automatically generated">
            <a:extLst>
              <a:ext uri="{FF2B5EF4-FFF2-40B4-BE49-F238E27FC236}">
                <a16:creationId xmlns:a16="http://schemas.microsoft.com/office/drawing/2014/main" id="{A7E047F5-ED21-4F0E-B8A9-F40D2BF65BEF}"/>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rot="5400000">
            <a:off x="-466164" y="2711822"/>
            <a:ext cx="4572000" cy="3657603"/>
          </a:xfrm>
        </p:spPr>
      </p:pic>
      <p:sp>
        <p:nvSpPr>
          <p:cNvPr id="4" name="Content Placeholder 3">
            <a:extLst>
              <a:ext uri="{FF2B5EF4-FFF2-40B4-BE49-F238E27FC236}">
                <a16:creationId xmlns:a16="http://schemas.microsoft.com/office/drawing/2014/main" id="{65A447FA-87EE-4BC5-933E-17F45FBE8B58}"/>
              </a:ext>
            </a:extLst>
          </p:cNvPr>
          <p:cNvSpPr>
            <a:spLocks noGrp="1"/>
          </p:cNvSpPr>
          <p:nvPr>
            <p:ph sz="half" idx="2"/>
          </p:nvPr>
        </p:nvSpPr>
        <p:spPr>
          <a:xfrm>
            <a:off x="3886200" y="2254621"/>
            <a:ext cx="5105400" cy="4450981"/>
          </a:xfrm>
        </p:spPr>
        <p:txBody>
          <a:bodyPr/>
          <a:lstStyle/>
          <a:p>
            <a:pPr marL="0" indent="0">
              <a:buNone/>
            </a:pPr>
            <a:r>
              <a:rPr lang="nl-NL" sz="3200" i="1" dirty="0"/>
              <a:t>Als omdat de Regenten van de andere twee Regentschappen hiertoe hunnen wensch hadden te kunnen gegeven en waarin ik bewilligd heb; alzoo hier niets tegen was en ik, door kan deze kleinigheid toe te staan genoegen konden geven.</a:t>
            </a:r>
          </a:p>
          <a:p>
            <a:pPr marL="0" indent="0">
              <a:buNone/>
            </a:pPr>
            <a:endParaRPr lang="en-GB" dirty="0"/>
          </a:p>
        </p:txBody>
      </p:sp>
    </p:spTree>
    <p:extLst>
      <p:ext uri="{BB962C8B-B14F-4D97-AF65-F5344CB8AC3E}">
        <p14:creationId xmlns:p14="http://schemas.microsoft.com/office/powerpoint/2010/main" val="200839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478D9E-FF8C-4FD6-978C-0DC50714E3D0}"/>
              </a:ext>
            </a:extLst>
          </p:cNvPr>
          <p:cNvSpPr>
            <a:spLocks noGrp="1"/>
          </p:cNvSpPr>
          <p:nvPr>
            <p:ph type="title"/>
          </p:nvPr>
        </p:nvSpPr>
        <p:spPr>
          <a:xfrm>
            <a:off x="-93306" y="533400"/>
            <a:ext cx="9387552" cy="1600198"/>
          </a:xfrm>
        </p:spPr>
        <p:txBody>
          <a:bodyPr/>
          <a:lstStyle/>
          <a:p>
            <a:r>
              <a:rPr lang="en-GB" sz="3200" b="1" dirty="0"/>
              <a:t>Jadi, </a:t>
            </a:r>
            <a:r>
              <a:rPr lang="en-GB" sz="3200" b="1" dirty="0" err="1"/>
              <a:t>Brengkèlan</a:t>
            </a:r>
            <a:r>
              <a:rPr lang="en-GB" sz="3200" b="1" dirty="0"/>
              <a:t> </a:t>
            </a:r>
            <a:r>
              <a:rPr lang="en-GB" sz="3200" b="1" dirty="0" err="1"/>
              <a:t>dinamakan</a:t>
            </a:r>
            <a:r>
              <a:rPr lang="en-GB" sz="3200" b="1" dirty="0"/>
              <a:t> ‘</a:t>
            </a:r>
            <a:r>
              <a:rPr lang="en-GB" sz="3200" b="1" dirty="0" err="1"/>
              <a:t>Purworejo</a:t>
            </a:r>
            <a:r>
              <a:rPr lang="en-GB" sz="3200" b="1" dirty="0"/>
              <a:t>’ (</a:t>
            </a:r>
            <a:r>
              <a:rPr lang="en-GB" sz="3200" b="1" dirty="0" err="1"/>
              <a:t>awal</a:t>
            </a:r>
            <a:r>
              <a:rPr lang="en-GB" sz="3200" b="1" dirty="0"/>
              <a:t> </a:t>
            </a:r>
            <a:r>
              <a:rPr lang="en-GB" sz="3200" b="1" dirty="0" err="1"/>
              <a:t>dari</a:t>
            </a:r>
            <a:r>
              <a:rPr lang="en-GB" sz="3200" b="1" dirty="0"/>
              <a:t> </a:t>
            </a:r>
            <a:r>
              <a:rPr lang="en-GB" sz="3200" b="1" dirty="0" err="1"/>
              <a:t>kemakmuran</a:t>
            </a:r>
            <a:r>
              <a:rPr lang="en-GB" sz="3200" b="1" dirty="0"/>
              <a:t>) dan </a:t>
            </a:r>
            <a:r>
              <a:rPr lang="en-GB" sz="3200" b="1" dirty="0" err="1"/>
              <a:t>Semawung</a:t>
            </a:r>
            <a:r>
              <a:rPr lang="en-GB" sz="3200" b="1" dirty="0"/>
              <a:t> ‘</a:t>
            </a:r>
            <a:r>
              <a:rPr lang="en-GB" sz="3200" b="1" dirty="0" err="1"/>
              <a:t>Kutoarjo</a:t>
            </a:r>
            <a:r>
              <a:rPr lang="en-GB" sz="3200" b="1" dirty="0"/>
              <a:t>’ (</a:t>
            </a:r>
            <a:r>
              <a:rPr lang="en-GB" sz="3200" b="1" dirty="0" err="1"/>
              <a:t>kota</a:t>
            </a:r>
            <a:r>
              <a:rPr lang="en-GB" sz="3200" b="1" dirty="0"/>
              <a:t> yang </a:t>
            </a:r>
            <a:r>
              <a:rPr lang="en-GB" sz="3200" b="1" dirty="0" err="1"/>
              <a:t>makmur</a:t>
            </a:r>
            <a:r>
              <a:rPr lang="en-GB" sz="3200" b="1" dirty="0"/>
              <a:t>), </a:t>
            </a:r>
            <a:r>
              <a:rPr lang="en-GB" sz="3200" b="1" dirty="0" err="1"/>
              <a:t>dua-duanya</a:t>
            </a:r>
            <a:r>
              <a:rPr lang="en-GB" sz="3200" b="1" dirty="0"/>
              <a:t> </a:t>
            </a:r>
            <a:r>
              <a:rPr lang="en-GB" sz="3200" b="1" dirty="0" err="1"/>
              <a:t>diresmikan</a:t>
            </a:r>
            <a:r>
              <a:rPr lang="en-GB" sz="3200" b="1" dirty="0"/>
              <a:t> oleh Van Pabst di </a:t>
            </a:r>
            <a:r>
              <a:rPr lang="en-GB" sz="3200" b="1" dirty="0" err="1"/>
              <a:t>Pendopo</a:t>
            </a:r>
            <a:r>
              <a:rPr lang="en-GB" sz="3200" b="1" dirty="0"/>
              <a:t> </a:t>
            </a:r>
            <a:r>
              <a:rPr lang="en-GB" sz="3200" b="1" dirty="0" err="1"/>
              <a:t>Suronegaran</a:t>
            </a:r>
            <a:r>
              <a:rPr lang="en-GB" sz="3200" b="1" dirty="0"/>
              <a:t> pada </a:t>
            </a:r>
            <a:r>
              <a:rPr lang="en-GB" sz="3200" b="1" dirty="0" err="1"/>
              <a:t>malam</a:t>
            </a:r>
            <a:r>
              <a:rPr lang="en-GB" sz="3200" b="1" dirty="0"/>
              <a:t> 26/27 </a:t>
            </a:r>
            <a:r>
              <a:rPr lang="en-GB" sz="3200" b="1" dirty="0" err="1"/>
              <a:t>Februari</a:t>
            </a:r>
            <a:r>
              <a:rPr lang="en-GB" sz="3200" b="1" dirty="0"/>
              <a:t> 1831</a:t>
            </a:r>
          </a:p>
        </p:txBody>
      </p:sp>
      <p:pic>
        <p:nvPicPr>
          <p:cNvPr id="10" name="Content Placeholder 5">
            <a:extLst>
              <a:ext uri="{FF2B5EF4-FFF2-40B4-BE49-F238E27FC236}">
                <a16:creationId xmlns:a16="http://schemas.microsoft.com/office/drawing/2014/main" id="{149CE911-96BB-4CFC-B818-5738E976B637}"/>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5728446" y="2583050"/>
            <a:ext cx="3579247" cy="4274950"/>
          </a:xfrm>
        </p:spPr>
      </p:pic>
      <p:pic>
        <p:nvPicPr>
          <p:cNvPr id="11" name="Content Placeholder 7">
            <a:extLst>
              <a:ext uri="{FF2B5EF4-FFF2-40B4-BE49-F238E27FC236}">
                <a16:creationId xmlns:a16="http://schemas.microsoft.com/office/drawing/2014/main" id="{A668947D-AB86-45D0-9ADF-C2FDA06204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1447800" y="2583050"/>
            <a:ext cx="4724400" cy="4274950"/>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5CE3F9C2-61D3-4C1C-85F0-A461F221AA94}"/>
              </a:ext>
            </a:extLst>
          </p:cNvPr>
          <p:cNvSpPr>
            <a:spLocks noGrp="1"/>
          </p:cNvSpPr>
          <p:nvPr>
            <p:ph sz="half" idx="1"/>
          </p:nvPr>
        </p:nvSpPr>
        <p:spPr>
          <a:xfrm>
            <a:off x="0" y="2362200"/>
            <a:ext cx="3810000" cy="3763963"/>
          </a:xfrm>
        </p:spPr>
        <p:txBody>
          <a:bodyPr/>
          <a:lstStyle/>
          <a:p>
            <a:r>
              <a:rPr lang="nl-NL" b="1" i="1" dirty="0"/>
              <a:t>Ten gevolge van een en ander is Bringkelan naam der hoofdplaats van het regentschap veranderd in die van Poerwo-Redjo, het woord Bringkelan bevat in zich nimmer te kunnen gezaten tot hetgeen men wenscht</a:t>
            </a:r>
            <a:endParaRPr lang="en-GB" b="1" i="1" dirty="0"/>
          </a:p>
        </p:txBody>
      </p:sp>
    </p:spTree>
    <p:extLst>
      <p:ext uri="{BB962C8B-B14F-4D97-AF65-F5344CB8AC3E}">
        <p14:creationId xmlns:p14="http://schemas.microsoft.com/office/powerpoint/2010/main" val="3032746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3FA4-AE83-45BF-BD49-B270117C788E}"/>
              </a:ext>
            </a:extLst>
          </p:cNvPr>
          <p:cNvSpPr>
            <a:spLocks noGrp="1"/>
          </p:cNvSpPr>
          <p:nvPr>
            <p:ph type="title"/>
          </p:nvPr>
        </p:nvSpPr>
        <p:spPr>
          <a:xfrm>
            <a:off x="0" y="609599"/>
            <a:ext cx="9143997" cy="708725"/>
          </a:xfrm>
        </p:spPr>
        <p:txBody>
          <a:bodyPr/>
          <a:lstStyle/>
          <a:p>
            <a:r>
              <a:rPr lang="en-GB" sz="3200" b="1" dirty="0" err="1"/>
              <a:t>Sesudah</a:t>
            </a:r>
            <a:r>
              <a:rPr lang="en-GB" sz="3200" b="1" dirty="0"/>
              <a:t> </a:t>
            </a:r>
            <a:r>
              <a:rPr lang="en-GB" sz="3200" b="1" dirty="0" err="1"/>
              <a:t>dikukuhkan</a:t>
            </a:r>
            <a:r>
              <a:rPr lang="en-GB" sz="3200" b="1" dirty="0"/>
              <a:t> pada 1831, </a:t>
            </a:r>
            <a:r>
              <a:rPr lang="en-GB" sz="3200" b="1" dirty="0" err="1"/>
              <a:t>Cokronegoro</a:t>
            </a:r>
            <a:r>
              <a:rPr lang="en-GB" sz="3200" b="1" dirty="0"/>
              <a:t> I </a:t>
            </a:r>
            <a:r>
              <a:rPr lang="en-GB" sz="3200" b="1" dirty="0" err="1"/>
              <a:t>menggagas</a:t>
            </a:r>
            <a:r>
              <a:rPr lang="en-GB" sz="3200" b="1" dirty="0"/>
              <a:t> </a:t>
            </a:r>
            <a:r>
              <a:rPr lang="en-GB" sz="3200" b="1" dirty="0" err="1"/>
              <a:t>infrastruktur</a:t>
            </a:r>
            <a:r>
              <a:rPr lang="en-GB" sz="3200" b="1" dirty="0"/>
              <a:t> </a:t>
            </a:r>
            <a:r>
              <a:rPr lang="en-GB" sz="3200" b="1" dirty="0" err="1"/>
              <a:t>baru</a:t>
            </a:r>
            <a:r>
              <a:rPr lang="en-GB" sz="3200" b="1" dirty="0"/>
              <a:t> – </a:t>
            </a:r>
            <a:r>
              <a:rPr lang="en-GB" sz="3200" b="1" dirty="0" err="1"/>
              <a:t>Pendopo</a:t>
            </a:r>
            <a:r>
              <a:rPr lang="en-GB" sz="3200" b="1" dirty="0"/>
              <a:t> (1836), </a:t>
            </a:r>
            <a:r>
              <a:rPr lang="en-GB" sz="3200" b="1" dirty="0" err="1"/>
              <a:t>alun-alun</a:t>
            </a:r>
            <a:r>
              <a:rPr lang="en-GB" sz="3200" b="1" dirty="0"/>
              <a:t> dan </a:t>
            </a:r>
            <a:r>
              <a:rPr lang="en-GB" sz="3200" b="1" dirty="0" err="1"/>
              <a:t>bedug</a:t>
            </a:r>
            <a:r>
              <a:rPr lang="en-GB" sz="3200" b="1" dirty="0"/>
              <a:t> </a:t>
            </a:r>
            <a:r>
              <a:rPr lang="en-GB" sz="3200" b="1" dirty="0" err="1"/>
              <a:t>raksasa</a:t>
            </a:r>
            <a:r>
              <a:rPr lang="en-GB" sz="3200" b="1" dirty="0"/>
              <a:t> (1834) dan </a:t>
            </a:r>
            <a:r>
              <a:rPr lang="en-GB" sz="3200" b="1" dirty="0" err="1"/>
              <a:t>jalan</a:t>
            </a:r>
            <a:r>
              <a:rPr lang="en-GB" sz="3200" b="1" dirty="0"/>
              <a:t> </a:t>
            </a:r>
            <a:r>
              <a:rPr lang="en-GB" sz="3200" b="1" dirty="0" err="1"/>
              <a:t>ke</a:t>
            </a:r>
            <a:r>
              <a:rPr lang="en-GB" sz="3200" b="1" dirty="0"/>
              <a:t> </a:t>
            </a:r>
            <a:r>
              <a:rPr lang="en-GB" sz="3200" b="1" dirty="0" err="1"/>
              <a:t>Magelang</a:t>
            </a:r>
            <a:r>
              <a:rPr lang="en-GB" sz="3200" b="1" dirty="0"/>
              <a:t> (1846-50) – </a:t>
            </a:r>
            <a:r>
              <a:rPr lang="en-GB" sz="3200" b="1" dirty="0" err="1"/>
              <a:t>semua</a:t>
            </a:r>
            <a:r>
              <a:rPr lang="en-GB" sz="3200" b="1" dirty="0"/>
              <a:t> </a:t>
            </a:r>
            <a:r>
              <a:rPr lang="en-GB" sz="3200" b="1" dirty="0" err="1"/>
              <a:t>berskala</a:t>
            </a:r>
            <a:r>
              <a:rPr lang="en-GB" sz="3200" b="1" dirty="0"/>
              <a:t> </a:t>
            </a:r>
            <a:r>
              <a:rPr lang="en-GB" sz="3200" b="1" dirty="0" err="1"/>
              <a:t>besar</a:t>
            </a:r>
            <a:r>
              <a:rPr lang="en-GB" sz="3200" b="1" dirty="0"/>
              <a:t> </a:t>
            </a:r>
          </a:p>
        </p:txBody>
      </p:sp>
      <p:pic>
        <p:nvPicPr>
          <p:cNvPr id="6" name="Content Placeholder 5" descr="A picture containing text, outdoor, house, old&#10;&#10;Description automatically generated">
            <a:extLst>
              <a:ext uri="{FF2B5EF4-FFF2-40B4-BE49-F238E27FC236}">
                <a16:creationId xmlns:a16="http://schemas.microsoft.com/office/drawing/2014/main" id="{D23E47F1-501E-47C2-80C7-D28195C48252}"/>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242794" y="2057400"/>
            <a:ext cx="4495799" cy="4876239"/>
          </a:xfrm>
        </p:spPr>
      </p:pic>
      <p:pic>
        <p:nvPicPr>
          <p:cNvPr id="8" name="Content Placeholder 7" descr="A picture containing indoor, floor, chair, green&#10;&#10;Description automatically generated">
            <a:extLst>
              <a:ext uri="{FF2B5EF4-FFF2-40B4-BE49-F238E27FC236}">
                <a16:creationId xmlns:a16="http://schemas.microsoft.com/office/drawing/2014/main" id="{DF778821-5E2F-4C90-900C-9D7DCFB8BEEE}"/>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648198" y="3645367"/>
            <a:ext cx="4495800" cy="3230562"/>
          </a:xfrm>
        </p:spPr>
      </p:pic>
      <p:pic>
        <p:nvPicPr>
          <p:cNvPr id="12" name="Picture 11" descr="Text, letter&#10;&#10;Description automatically generated">
            <a:extLst>
              <a:ext uri="{FF2B5EF4-FFF2-40B4-BE49-F238E27FC236}">
                <a16:creationId xmlns:a16="http://schemas.microsoft.com/office/drawing/2014/main" id="{950EB292-41EA-4474-B53C-03DE32A9D62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8593" y="2057400"/>
            <a:ext cx="4405404" cy="2161054"/>
          </a:xfrm>
          <a:prstGeom prst="rect">
            <a:avLst/>
          </a:prstGeom>
        </p:spPr>
      </p:pic>
    </p:spTree>
    <p:extLst>
      <p:ext uri="{BB962C8B-B14F-4D97-AF65-F5344CB8AC3E}">
        <p14:creationId xmlns:p14="http://schemas.microsoft.com/office/powerpoint/2010/main" val="2667467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FD7-9D0F-44FD-B79E-206EA7715052}"/>
              </a:ext>
            </a:extLst>
          </p:cNvPr>
          <p:cNvSpPr>
            <a:spLocks noGrp="1"/>
          </p:cNvSpPr>
          <p:nvPr>
            <p:ph type="title"/>
          </p:nvPr>
        </p:nvSpPr>
        <p:spPr>
          <a:xfrm>
            <a:off x="0" y="274638"/>
            <a:ext cx="9144000" cy="1143000"/>
          </a:xfrm>
        </p:spPr>
        <p:txBody>
          <a:bodyPr/>
          <a:lstStyle/>
          <a:p>
            <a:r>
              <a:rPr lang="en-GB" sz="3600" b="1" dirty="0"/>
              <a:t>Juga, </a:t>
            </a:r>
            <a:r>
              <a:rPr lang="en-GB" sz="3600" b="1" dirty="0" err="1"/>
              <a:t>saluran</a:t>
            </a:r>
            <a:r>
              <a:rPr lang="en-GB" sz="3600" b="1" dirty="0"/>
              <a:t> </a:t>
            </a:r>
            <a:r>
              <a:rPr lang="en-GB" sz="3600" b="1" dirty="0" err="1"/>
              <a:t>irigasi</a:t>
            </a:r>
            <a:r>
              <a:rPr lang="en-GB" sz="3600" b="1" dirty="0"/>
              <a:t> </a:t>
            </a:r>
            <a:r>
              <a:rPr lang="en-GB" sz="3600" b="1" dirty="0" err="1"/>
              <a:t>Kedung</a:t>
            </a:r>
            <a:r>
              <a:rPr lang="en-GB" sz="3600" b="1" dirty="0"/>
              <a:t> Putri yang </a:t>
            </a:r>
            <a:r>
              <a:rPr lang="en-GB" sz="3600" b="1" dirty="0" err="1"/>
              <a:t>mengairi</a:t>
            </a:r>
            <a:r>
              <a:rPr lang="en-GB" sz="3600" b="1" dirty="0"/>
              <a:t> 3.600 </a:t>
            </a:r>
            <a:r>
              <a:rPr lang="en-GB" sz="3600" b="1" dirty="0" err="1"/>
              <a:t>hektar</a:t>
            </a:r>
            <a:r>
              <a:rPr lang="en-GB" sz="3600" b="1" dirty="0"/>
              <a:t> di </a:t>
            </a:r>
            <a:r>
              <a:rPr lang="en-GB" sz="3600" b="1" dirty="0" err="1"/>
              <a:t>sekitar</a:t>
            </a:r>
            <a:r>
              <a:rPr lang="en-GB" sz="3600" b="1" dirty="0"/>
              <a:t> </a:t>
            </a:r>
            <a:r>
              <a:rPr lang="en-GB" sz="3600" b="1" dirty="0" err="1"/>
              <a:t>Purworejo</a:t>
            </a:r>
            <a:r>
              <a:rPr lang="en-GB" sz="3600" b="1" dirty="0"/>
              <a:t> (1832-33) </a:t>
            </a:r>
            <a:r>
              <a:rPr lang="en-GB" sz="3600" b="1" dirty="0" err="1"/>
              <a:t>tiga</a:t>
            </a:r>
            <a:r>
              <a:rPr lang="en-GB" sz="3600" b="1" dirty="0"/>
              <a:t> </a:t>
            </a:r>
            <a:r>
              <a:rPr lang="en-GB" sz="3600" b="1" dirty="0" err="1"/>
              <a:t>tahun</a:t>
            </a:r>
            <a:r>
              <a:rPr lang="en-GB" sz="3600" b="1" dirty="0"/>
              <a:t> </a:t>
            </a:r>
            <a:r>
              <a:rPr lang="en-GB" sz="3600" b="1" dirty="0" err="1"/>
              <a:t>pasca-Perang</a:t>
            </a:r>
            <a:endParaRPr lang="en-GB" sz="3600" b="1" dirty="0"/>
          </a:p>
        </p:txBody>
      </p:sp>
      <p:pic>
        <p:nvPicPr>
          <p:cNvPr id="6" name="Content Placeholder 5" descr="Map&#10;&#10;Description automatically generated">
            <a:extLst>
              <a:ext uri="{FF2B5EF4-FFF2-40B4-BE49-F238E27FC236}">
                <a16:creationId xmlns:a16="http://schemas.microsoft.com/office/drawing/2014/main" id="{248B38D1-E2FC-49A3-B1E0-792EF50C0B0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304800" y="1752600"/>
            <a:ext cx="4343399" cy="4602162"/>
          </a:xfrm>
        </p:spPr>
      </p:pic>
      <p:pic>
        <p:nvPicPr>
          <p:cNvPr id="8" name="Content Placeholder 7" descr="A picture containing grass, outdoor, tree, path&#10;&#10;Description automatically generated">
            <a:extLst>
              <a:ext uri="{FF2B5EF4-FFF2-40B4-BE49-F238E27FC236}">
                <a16:creationId xmlns:a16="http://schemas.microsoft.com/office/drawing/2014/main" id="{196771E7-5D56-4073-9800-2C2CE2471821}"/>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648200" y="3810000"/>
            <a:ext cx="4038600" cy="2773362"/>
          </a:xfrm>
        </p:spPr>
      </p:pic>
      <p:pic>
        <p:nvPicPr>
          <p:cNvPr id="10" name="Picture 9" descr="A picture containing tree, outdoor, bridge, traveling&#10;&#10;Description automatically generated">
            <a:extLst>
              <a:ext uri="{FF2B5EF4-FFF2-40B4-BE49-F238E27FC236}">
                <a16:creationId xmlns:a16="http://schemas.microsoft.com/office/drawing/2014/main" id="{BC6F87B3-B4AB-48C5-9C39-2B99FCE7BB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7400" y="1752600"/>
            <a:ext cx="4140200" cy="2847974"/>
          </a:xfrm>
          <a:prstGeom prst="rect">
            <a:avLst/>
          </a:prstGeom>
        </p:spPr>
      </p:pic>
    </p:spTree>
    <p:extLst>
      <p:ext uri="{BB962C8B-B14F-4D97-AF65-F5344CB8AC3E}">
        <p14:creationId xmlns:p14="http://schemas.microsoft.com/office/powerpoint/2010/main" val="2093398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D321C6-065A-49D6-9294-2F5BF175DF5E}"/>
              </a:ext>
            </a:extLst>
          </p:cNvPr>
          <p:cNvSpPr>
            <a:spLocks noGrp="1"/>
          </p:cNvSpPr>
          <p:nvPr>
            <p:ph type="title"/>
          </p:nvPr>
        </p:nvSpPr>
        <p:spPr>
          <a:xfrm>
            <a:off x="0" y="1219200"/>
            <a:ext cx="9296400" cy="198438"/>
          </a:xfrm>
        </p:spPr>
        <p:txBody>
          <a:bodyPr/>
          <a:lstStyle/>
          <a:p>
            <a:r>
              <a:rPr lang="en-GB" sz="2800" b="1" dirty="0" err="1"/>
              <a:t>Ia</a:t>
            </a:r>
            <a:r>
              <a:rPr lang="en-GB" sz="2800" b="1" dirty="0"/>
              <a:t> juga </a:t>
            </a:r>
            <a:r>
              <a:rPr lang="en-GB" sz="2800" b="1" dirty="0" err="1"/>
              <a:t>memulai</a:t>
            </a:r>
            <a:r>
              <a:rPr lang="en-GB" sz="2800" b="1" dirty="0"/>
              <a:t> proses </a:t>
            </a:r>
            <a:r>
              <a:rPr lang="en-GB" sz="2800" b="1" dirty="0" err="1"/>
              <a:t>membuat</a:t>
            </a:r>
            <a:r>
              <a:rPr lang="en-GB" sz="2800" b="1" dirty="0"/>
              <a:t> </a:t>
            </a:r>
            <a:r>
              <a:rPr lang="en-GB" sz="2800" b="1" dirty="0" err="1"/>
              <a:t>Purworejo</a:t>
            </a:r>
            <a:r>
              <a:rPr lang="en-GB" sz="2800" b="1" dirty="0"/>
              <a:t> (12.000 </a:t>
            </a:r>
            <a:r>
              <a:rPr lang="en-GB" sz="2800" b="1" dirty="0" err="1"/>
              <a:t>penduduk</a:t>
            </a:r>
            <a:r>
              <a:rPr lang="en-GB" sz="2800" b="1" dirty="0"/>
              <a:t> 1914) </a:t>
            </a:r>
            <a:r>
              <a:rPr lang="en-GB" sz="2800" b="1" dirty="0" err="1"/>
              <a:t>sebagai</a:t>
            </a:r>
            <a:r>
              <a:rPr lang="en-GB" sz="2800" b="1" dirty="0"/>
              <a:t> </a:t>
            </a:r>
            <a:r>
              <a:rPr lang="en-GB" sz="2800" b="1" dirty="0" err="1"/>
              <a:t>sebuah</a:t>
            </a:r>
            <a:r>
              <a:rPr lang="en-GB" sz="2800" b="1" dirty="0"/>
              <a:t> </a:t>
            </a:r>
            <a:r>
              <a:rPr lang="en-GB" sz="2800" b="1" dirty="0" err="1"/>
              <a:t>kota</a:t>
            </a:r>
            <a:r>
              <a:rPr lang="en-GB" sz="2800" b="1" dirty="0"/>
              <a:t> </a:t>
            </a:r>
            <a:r>
              <a:rPr lang="en-GB" sz="2800" b="1" dirty="0" err="1"/>
              <a:t>pendidikan</a:t>
            </a:r>
            <a:r>
              <a:rPr lang="en-GB" sz="2800" b="1" dirty="0"/>
              <a:t> </a:t>
            </a:r>
            <a:r>
              <a:rPr lang="en-GB" sz="2800" b="1" dirty="0" err="1"/>
              <a:t>dengan</a:t>
            </a:r>
            <a:r>
              <a:rPr lang="en-GB" sz="2800" b="1" dirty="0"/>
              <a:t> </a:t>
            </a:r>
            <a:r>
              <a:rPr lang="en-GB" sz="2800" b="1" dirty="0" err="1"/>
              <a:t>mendirikan</a:t>
            </a:r>
            <a:r>
              <a:rPr lang="en-GB" sz="2800" b="1" dirty="0"/>
              <a:t> </a:t>
            </a:r>
            <a:r>
              <a:rPr lang="en-GB" sz="2800" b="1" i="1" dirty="0" err="1"/>
              <a:t>Inlandsche</a:t>
            </a:r>
            <a:r>
              <a:rPr lang="en-GB" sz="2800" b="1" i="1" dirty="0"/>
              <a:t> School</a:t>
            </a:r>
            <a:r>
              <a:rPr lang="en-GB" sz="2800" b="1" dirty="0"/>
              <a:t> </a:t>
            </a:r>
            <a:r>
              <a:rPr lang="en-GB" sz="2800" b="1" dirty="0" err="1"/>
              <a:t>pertama</a:t>
            </a:r>
            <a:r>
              <a:rPr lang="en-GB" sz="2800" b="1" dirty="0"/>
              <a:t> (1852) yang </a:t>
            </a:r>
            <a:r>
              <a:rPr lang="en-GB" sz="2800" b="1" dirty="0" err="1"/>
              <a:t>memuncak</a:t>
            </a:r>
            <a:r>
              <a:rPr lang="en-GB" sz="2800" b="1" dirty="0"/>
              <a:t> </a:t>
            </a:r>
            <a:r>
              <a:rPr lang="en-GB" sz="2800" b="1" dirty="0" err="1"/>
              <a:t>kepada</a:t>
            </a:r>
            <a:r>
              <a:rPr lang="en-GB" sz="2800" b="1" dirty="0"/>
              <a:t> </a:t>
            </a:r>
            <a:r>
              <a:rPr lang="en-GB" sz="2800" b="1" dirty="0" err="1"/>
              <a:t>pembukaan</a:t>
            </a:r>
            <a:r>
              <a:rPr lang="en-GB" sz="2800" b="1" dirty="0"/>
              <a:t> </a:t>
            </a:r>
            <a:r>
              <a:rPr lang="en-GB" sz="2800" b="1" dirty="0" err="1"/>
              <a:t>Hoogere</a:t>
            </a:r>
            <a:r>
              <a:rPr lang="en-GB" sz="2800" b="1" dirty="0"/>
              <a:t> </a:t>
            </a:r>
            <a:r>
              <a:rPr lang="en-GB" sz="2800" b="1" dirty="0" err="1"/>
              <a:t>Kweekschool</a:t>
            </a:r>
            <a:r>
              <a:rPr lang="en-GB" sz="2800" b="1" dirty="0"/>
              <a:t> (HKS, </a:t>
            </a:r>
            <a:r>
              <a:rPr lang="en-GB" sz="2800" b="1" dirty="0" err="1"/>
              <a:t>Sekolah</a:t>
            </a:r>
            <a:r>
              <a:rPr lang="en-GB" sz="2800" b="1" dirty="0"/>
              <a:t> </a:t>
            </a:r>
            <a:r>
              <a:rPr lang="en-GB" sz="2800" b="1" dirty="0" err="1"/>
              <a:t>Tinggih</a:t>
            </a:r>
            <a:r>
              <a:rPr lang="en-GB" sz="2800" b="1" dirty="0"/>
              <a:t> Guru) pada 19 </a:t>
            </a:r>
            <a:r>
              <a:rPr lang="en-GB" sz="2800" b="1" dirty="0" err="1"/>
              <a:t>Oktober</a:t>
            </a:r>
            <a:r>
              <a:rPr lang="en-GB" sz="2800" b="1" dirty="0"/>
              <a:t> 1914</a:t>
            </a:r>
          </a:p>
        </p:txBody>
      </p:sp>
      <p:pic>
        <p:nvPicPr>
          <p:cNvPr id="8" name="Content Placeholder 7" descr="A picture containing text, tree, outdoor, plant&#10;&#10;Description automatically generated">
            <a:extLst>
              <a:ext uri="{FF2B5EF4-FFF2-40B4-BE49-F238E27FC236}">
                <a16:creationId xmlns:a16="http://schemas.microsoft.com/office/drawing/2014/main" id="{253E57BF-F5B1-4E1A-A242-E61340D940C9}"/>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518212" y="2662518"/>
            <a:ext cx="4419600" cy="4191000"/>
          </a:xfrm>
        </p:spPr>
      </p:pic>
      <p:pic>
        <p:nvPicPr>
          <p:cNvPr id="12" name="Content Placeholder 11" descr="A picture containing tree, outdoor, old, white&#10;&#10;Description automatically generated">
            <a:extLst>
              <a:ext uri="{FF2B5EF4-FFF2-40B4-BE49-F238E27FC236}">
                <a16:creationId xmlns:a16="http://schemas.microsoft.com/office/drawing/2014/main" id="{6BAD38F5-8EB1-448A-A24C-D68C9AD0258A}"/>
              </a:ext>
            </a:extLst>
          </p:cNvPr>
          <p:cNvPicPr>
            <a:picLocks noGrp="1" noChangeAspect="1"/>
          </p:cNvPicPr>
          <p:nvPr>
            <p:ph sz="half" idx="1"/>
          </p:nvPr>
        </p:nvPicPr>
        <p:blipFill>
          <a:blip r:embed="rId4">
            <a:extLst>
              <a:ext uri="{28A0092B-C50C-407E-A947-70E740481C1C}">
                <a14:useLocalDpi xmlns:a14="http://schemas.microsoft.com/office/drawing/2010/main"/>
              </a:ext>
            </a:extLst>
          </a:blip>
          <a:stretch>
            <a:fillRect/>
          </a:stretch>
        </p:blipFill>
        <p:spPr>
          <a:xfrm>
            <a:off x="327212" y="2667000"/>
            <a:ext cx="4267200" cy="4191000"/>
          </a:xfrm>
        </p:spPr>
      </p:pic>
    </p:spTree>
    <p:extLst>
      <p:ext uri="{BB962C8B-B14F-4D97-AF65-F5344CB8AC3E}">
        <p14:creationId xmlns:p14="http://schemas.microsoft.com/office/powerpoint/2010/main" val="53702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7349"/>
            <a:ext cx="9144000" cy="2576098"/>
          </a:xfrm>
        </p:spPr>
        <p:txBody>
          <a:bodyPr/>
          <a:lstStyle/>
          <a:p>
            <a:r>
              <a:rPr lang="en-GB" sz="2800" b="1" dirty="0"/>
              <a:t>Ada pula </a:t>
            </a:r>
            <a:r>
              <a:rPr lang="en-GB" sz="2800" b="1" dirty="0" err="1"/>
              <a:t>warisan</a:t>
            </a:r>
            <a:r>
              <a:rPr lang="en-GB" sz="2800" b="1" dirty="0"/>
              <a:t> </a:t>
            </a:r>
            <a:r>
              <a:rPr lang="en-GB" sz="2800" b="1" dirty="0" err="1"/>
              <a:t>sastrawi</a:t>
            </a:r>
            <a:r>
              <a:rPr lang="en-GB" sz="2800" b="1" dirty="0"/>
              <a:t> yang </a:t>
            </a:r>
            <a:r>
              <a:rPr lang="en-GB" sz="2800" b="1" dirty="0" err="1"/>
              <a:t>amat</a:t>
            </a:r>
            <a:r>
              <a:rPr lang="en-GB" sz="2800" b="1" dirty="0"/>
              <a:t> </a:t>
            </a:r>
            <a:r>
              <a:rPr lang="en-GB" sz="2800" b="1" dirty="0" err="1"/>
              <a:t>menarik</a:t>
            </a:r>
            <a:r>
              <a:rPr lang="en-GB" sz="2800" b="1" dirty="0"/>
              <a:t> dan </a:t>
            </a:r>
            <a:r>
              <a:rPr lang="en-GB" sz="2800" b="1" dirty="0" err="1"/>
              <a:t>merupakan</a:t>
            </a:r>
            <a:r>
              <a:rPr lang="en-GB" sz="2800" b="1" dirty="0"/>
              <a:t> </a:t>
            </a:r>
            <a:r>
              <a:rPr lang="en-GB" sz="2800" b="1" dirty="0" err="1"/>
              <a:t>tantangan</a:t>
            </a:r>
            <a:r>
              <a:rPr lang="en-GB" sz="2800" b="1" dirty="0"/>
              <a:t> </a:t>
            </a:r>
            <a:r>
              <a:rPr lang="en-GB" sz="2800" b="1" dirty="0" err="1"/>
              <a:t>bagi</a:t>
            </a:r>
            <a:r>
              <a:rPr lang="en-GB" sz="2800" b="1" dirty="0"/>
              <a:t> </a:t>
            </a:r>
            <a:r>
              <a:rPr lang="en-GB" sz="2800" b="1" dirty="0" err="1"/>
              <a:t>sejarawan</a:t>
            </a:r>
            <a:r>
              <a:rPr lang="en-GB" sz="2800" b="1" dirty="0"/>
              <a:t> </a:t>
            </a:r>
            <a:r>
              <a:rPr lang="en-GB" sz="2800" b="1" dirty="0" err="1"/>
              <a:t>nasionalis</a:t>
            </a:r>
            <a:r>
              <a:rPr lang="en-GB" sz="2800" b="1" dirty="0"/>
              <a:t> </a:t>
            </a:r>
            <a:r>
              <a:rPr lang="en-GB" sz="2800" b="1" dirty="0" err="1"/>
              <a:t>sebab</a:t>
            </a:r>
            <a:r>
              <a:rPr lang="en-GB" sz="2800" b="1" dirty="0"/>
              <a:t> sang </a:t>
            </a:r>
            <a:r>
              <a:rPr lang="en-GB" sz="2800" b="1" dirty="0" err="1"/>
              <a:t>bupati</a:t>
            </a:r>
            <a:r>
              <a:rPr lang="en-GB" sz="2800" b="1" dirty="0"/>
              <a:t> </a:t>
            </a:r>
            <a:r>
              <a:rPr lang="en-GB" sz="2800" b="1" dirty="0" err="1"/>
              <a:t>perdana</a:t>
            </a:r>
            <a:r>
              <a:rPr lang="en-GB" sz="2800" b="1" dirty="0"/>
              <a:t> </a:t>
            </a:r>
            <a:r>
              <a:rPr lang="en-GB" sz="2800" b="1" dirty="0" err="1"/>
              <a:t>Purworejo</a:t>
            </a:r>
            <a:r>
              <a:rPr lang="en-GB" sz="2800" b="1" dirty="0"/>
              <a:t> </a:t>
            </a:r>
            <a:r>
              <a:rPr lang="en-GB" sz="2800" b="1" dirty="0" err="1"/>
              <a:t>mewariskan</a:t>
            </a:r>
            <a:r>
              <a:rPr lang="en-GB" sz="2800" b="1" dirty="0"/>
              <a:t> </a:t>
            </a:r>
            <a:r>
              <a:rPr lang="en-GB" sz="2800" b="1" i="1" dirty="0" err="1"/>
              <a:t>Tjrita</a:t>
            </a:r>
            <a:r>
              <a:rPr lang="en-GB" sz="2800" b="1" i="1" dirty="0"/>
              <a:t> </a:t>
            </a:r>
            <a:r>
              <a:rPr lang="en-GB" sz="2800" b="1" i="1" dirty="0" err="1"/>
              <a:t>Kedung</a:t>
            </a:r>
            <a:r>
              <a:rPr lang="en-GB" sz="2800" b="1" i="1" dirty="0"/>
              <a:t> Kebo </a:t>
            </a:r>
            <a:r>
              <a:rPr lang="en-GB" sz="2800" b="1" dirty="0"/>
              <a:t>(1843) yang </a:t>
            </a:r>
            <a:r>
              <a:rPr lang="en-GB" sz="2800" b="1" dirty="0" err="1"/>
              <a:t>memberi</a:t>
            </a:r>
            <a:r>
              <a:rPr lang="en-GB" sz="2800" b="1" dirty="0"/>
              <a:t> </a:t>
            </a:r>
            <a:r>
              <a:rPr lang="en-GB" sz="2800" b="1" dirty="0" err="1"/>
              <a:t>sebuah</a:t>
            </a:r>
            <a:r>
              <a:rPr lang="en-GB" sz="2800" b="1" dirty="0"/>
              <a:t> </a:t>
            </a:r>
            <a:r>
              <a:rPr lang="en-GB" sz="2800" b="1" dirty="0" err="1"/>
              <a:t>pandangan</a:t>
            </a:r>
            <a:r>
              <a:rPr lang="en-GB" sz="2800" b="1" dirty="0"/>
              <a:t> </a:t>
            </a:r>
            <a:r>
              <a:rPr lang="en-GB" sz="2800" b="1" dirty="0" err="1"/>
              <a:t>kritis</a:t>
            </a:r>
            <a:r>
              <a:rPr lang="en-GB" sz="2800" b="1" dirty="0"/>
              <a:t> </a:t>
            </a:r>
            <a:r>
              <a:rPr lang="en-GB" sz="2800" b="1" dirty="0" err="1"/>
              <a:t>terhadap</a:t>
            </a:r>
            <a:r>
              <a:rPr lang="en-GB" sz="2800" b="1" dirty="0"/>
              <a:t> </a:t>
            </a:r>
            <a:r>
              <a:rPr lang="en-GB" sz="2800" b="1" dirty="0" err="1"/>
              <a:t>Diponegoro</a:t>
            </a:r>
            <a:r>
              <a:rPr lang="en-GB" sz="2800" b="1" dirty="0"/>
              <a:t> &amp; </a:t>
            </a:r>
            <a:r>
              <a:rPr lang="en-GB" sz="2800" b="1" dirty="0" err="1"/>
              <a:t>Perang</a:t>
            </a:r>
            <a:r>
              <a:rPr lang="en-GB" sz="2800" b="1" dirty="0"/>
              <a:t> </a:t>
            </a:r>
            <a:r>
              <a:rPr lang="en-GB" sz="2800" b="1" dirty="0" err="1"/>
              <a:t>Jawa</a:t>
            </a:r>
            <a:r>
              <a:rPr lang="en-GB" sz="2800" b="1" dirty="0"/>
              <a:t> </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rot="5340000">
            <a:off x="-171938" y="2913337"/>
            <a:ext cx="4079568" cy="3730572"/>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791200" y="2590800"/>
            <a:ext cx="4231190" cy="4267199"/>
          </a:xfr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534394" y="3220200"/>
            <a:ext cx="4151409" cy="3124199"/>
          </a:xfrm>
          <a:prstGeom prst="rect">
            <a:avLst/>
          </a:prstGeom>
        </p:spPr>
      </p:pic>
    </p:spTree>
    <p:extLst>
      <p:ext uri="{BB962C8B-B14F-4D97-AF65-F5344CB8AC3E}">
        <p14:creationId xmlns:p14="http://schemas.microsoft.com/office/powerpoint/2010/main" val="76581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C801595-FE31-4AD9-8F36-7E61E325C00E}"/>
              </a:ext>
            </a:extLst>
          </p:cNvPr>
          <p:cNvSpPr>
            <a:spLocks noGrp="1"/>
          </p:cNvSpPr>
          <p:nvPr>
            <p:ph type="title"/>
          </p:nvPr>
        </p:nvSpPr>
        <p:spPr>
          <a:xfrm>
            <a:off x="0" y="990600"/>
            <a:ext cx="9144000" cy="427038"/>
          </a:xfrm>
        </p:spPr>
        <p:txBody>
          <a:bodyPr/>
          <a:lstStyle/>
          <a:p>
            <a:r>
              <a:rPr lang="en-GB" sz="3200" b="1" dirty="0" err="1"/>
              <a:t>Namun</a:t>
            </a:r>
            <a:r>
              <a:rPr lang="en-GB" sz="3200" b="1" dirty="0"/>
              <a:t>, pada </a:t>
            </a:r>
            <a:r>
              <a:rPr lang="en-GB" sz="3200" b="1" dirty="0" err="1"/>
              <a:t>akhirnya</a:t>
            </a:r>
            <a:r>
              <a:rPr lang="en-GB" sz="3200" b="1" dirty="0"/>
              <a:t>, </a:t>
            </a:r>
            <a:r>
              <a:rPr lang="en-GB" sz="3200" b="1" dirty="0" err="1"/>
              <a:t>warisannya</a:t>
            </a:r>
            <a:r>
              <a:rPr lang="en-GB" sz="3200" b="1" dirty="0"/>
              <a:t> </a:t>
            </a:r>
            <a:r>
              <a:rPr lang="en-GB" sz="3200" b="1" dirty="0" err="1"/>
              <a:t>diindahkan</a:t>
            </a:r>
            <a:r>
              <a:rPr lang="en-GB" sz="3200" b="1" dirty="0"/>
              <a:t>: </a:t>
            </a:r>
            <a:r>
              <a:rPr lang="en-GB" sz="3200" b="1" dirty="0" err="1"/>
              <a:t>Peraturan</a:t>
            </a:r>
            <a:r>
              <a:rPr lang="en-GB" sz="3200" b="1" dirty="0"/>
              <a:t> Daerah </a:t>
            </a:r>
            <a:r>
              <a:rPr lang="en-GB" sz="3200" b="1" dirty="0" err="1"/>
              <a:t>Kabupaten</a:t>
            </a:r>
            <a:r>
              <a:rPr lang="en-GB" sz="3200" b="1" dirty="0"/>
              <a:t> </a:t>
            </a:r>
            <a:r>
              <a:rPr lang="en-GB" sz="3200" b="1" dirty="0" err="1"/>
              <a:t>Purworejo</a:t>
            </a:r>
            <a:r>
              <a:rPr lang="en-GB" sz="3200" b="1" dirty="0"/>
              <a:t> </a:t>
            </a:r>
            <a:r>
              <a:rPr lang="en-GB" sz="3200" b="1" dirty="0" err="1"/>
              <a:t>Nomor</a:t>
            </a:r>
            <a:r>
              <a:rPr lang="en-GB" sz="3200" b="1" dirty="0"/>
              <a:t> 1 2019 </a:t>
            </a:r>
            <a:r>
              <a:rPr lang="en-GB" sz="3200" b="1" dirty="0" err="1"/>
              <a:t>telah</a:t>
            </a:r>
            <a:r>
              <a:rPr lang="en-GB" sz="3200" b="1" dirty="0"/>
              <a:t> </a:t>
            </a:r>
            <a:r>
              <a:rPr lang="en-GB" sz="3200" b="1" dirty="0" err="1"/>
              <a:t>mengakui</a:t>
            </a:r>
            <a:r>
              <a:rPr lang="en-GB" sz="3200" b="1" dirty="0"/>
              <a:t> </a:t>
            </a:r>
            <a:r>
              <a:rPr lang="en-GB" sz="3200" b="1" dirty="0" err="1"/>
              <a:t>kenyataan</a:t>
            </a:r>
            <a:r>
              <a:rPr lang="en-GB" sz="3200" b="1" dirty="0"/>
              <a:t> </a:t>
            </a:r>
            <a:r>
              <a:rPr lang="en-GB" sz="3200" b="1" dirty="0" err="1"/>
              <a:t>asal-usul</a:t>
            </a:r>
            <a:r>
              <a:rPr lang="en-GB" sz="3200" b="1" dirty="0"/>
              <a:t> sang </a:t>
            </a:r>
            <a:r>
              <a:rPr lang="en-GB" sz="3200" b="1" dirty="0" err="1"/>
              <a:t>ibu</a:t>
            </a:r>
            <a:r>
              <a:rPr lang="en-GB" sz="3200" b="1" dirty="0"/>
              <a:t> </a:t>
            </a:r>
            <a:r>
              <a:rPr lang="en-GB" sz="3200" b="1" dirty="0" err="1"/>
              <a:t>kota</a:t>
            </a:r>
            <a:r>
              <a:rPr lang="en-GB" sz="3200" b="1" dirty="0"/>
              <a:t> </a:t>
            </a:r>
            <a:r>
              <a:rPr lang="en-GB" sz="3200" b="1" dirty="0" err="1"/>
              <a:t>Bagelen</a:t>
            </a:r>
            <a:r>
              <a:rPr lang="en-GB" sz="3200" b="1" dirty="0"/>
              <a:t> dan </a:t>
            </a:r>
            <a:r>
              <a:rPr lang="en-GB" sz="3200" b="1" dirty="0" err="1"/>
              <a:t>jasa</a:t>
            </a:r>
            <a:r>
              <a:rPr lang="en-GB" sz="3200" b="1" dirty="0"/>
              <a:t> </a:t>
            </a:r>
            <a:r>
              <a:rPr lang="en-GB" sz="3200" b="1" dirty="0" err="1"/>
              <a:t>leluhur</a:t>
            </a:r>
            <a:r>
              <a:rPr lang="en-GB" sz="3200" b="1" dirty="0"/>
              <a:t>!</a:t>
            </a:r>
          </a:p>
        </p:txBody>
      </p:sp>
      <p:pic>
        <p:nvPicPr>
          <p:cNvPr id="11" name="Content Placeholder 10" descr="A person standing next to a painting&#10;&#10;Description automatically generated with low confidence">
            <a:extLst>
              <a:ext uri="{FF2B5EF4-FFF2-40B4-BE49-F238E27FC236}">
                <a16:creationId xmlns:a16="http://schemas.microsoft.com/office/drawing/2014/main" id="{8C287705-13E8-498F-83D8-04A24B756FCD}"/>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2000" y="2477527"/>
            <a:ext cx="6172200" cy="4038600"/>
          </a:xfrm>
        </p:spPr>
      </p:pic>
      <p:pic>
        <p:nvPicPr>
          <p:cNvPr id="13" name="Picture 12" descr="Text, letter&#10;&#10;Description automatically generated">
            <a:extLst>
              <a:ext uri="{FF2B5EF4-FFF2-40B4-BE49-F238E27FC236}">
                <a16:creationId xmlns:a16="http://schemas.microsoft.com/office/drawing/2014/main" id="{61BC6C50-B70A-48C6-B098-09377A451B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1016" y="2544762"/>
            <a:ext cx="5242984" cy="4313238"/>
          </a:xfrm>
          <a:prstGeom prst="rect">
            <a:avLst/>
          </a:prstGeom>
        </p:spPr>
      </p:pic>
    </p:spTree>
    <p:extLst>
      <p:ext uri="{BB962C8B-B14F-4D97-AF65-F5344CB8AC3E}">
        <p14:creationId xmlns:p14="http://schemas.microsoft.com/office/powerpoint/2010/main" val="452887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40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2895600"/>
          </a:xfrm>
        </p:spPr>
        <p:txBody>
          <a:bodyPr rtlCol="0">
            <a:normAutofit fontScale="90000"/>
          </a:bodyPr>
          <a:lstStyle/>
          <a:p>
            <a:pPr>
              <a:defRPr/>
            </a:pPr>
            <a:r>
              <a:rPr lang="en-US" sz="6000" dirty="0" err="1">
                <a:latin typeface="AR JULIAN" panose="02000000000000000000" pitchFamily="2" charset="0"/>
              </a:rPr>
              <a:t>Terima</a:t>
            </a:r>
            <a:r>
              <a:rPr lang="en-US" sz="6000" dirty="0">
                <a:latin typeface="AR JULIAN" panose="02000000000000000000" pitchFamily="2" charset="0"/>
              </a:rPr>
              <a:t> Kasih </a:t>
            </a:r>
            <a:r>
              <a:rPr lang="en-US" sz="6000" dirty="0" err="1">
                <a:latin typeface="AR JULIAN" panose="02000000000000000000" pitchFamily="2" charset="0"/>
              </a:rPr>
              <a:t>atas</a:t>
            </a:r>
            <a:r>
              <a:rPr lang="en-US" sz="6000" dirty="0">
                <a:latin typeface="AR JULIAN" panose="02000000000000000000" pitchFamily="2" charset="0"/>
              </a:rPr>
              <a:t> </a:t>
            </a:r>
            <a:r>
              <a:rPr lang="en-US" sz="6000" dirty="0" err="1">
                <a:latin typeface="AR JULIAN" panose="02000000000000000000" pitchFamily="2" charset="0"/>
              </a:rPr>
              <a:t>Kepedulian</a:t>
            </a:r>
            <a:r>
              <a:rPr lang="en-US" sz="6000" dirty="0">
                <a:latin typeface="AR JULIAN" panose="02000000000000000000" pitchFamily="2" charset="0"/>
              </a:rPr>
              <a:t> dan </a:t>
            </a:r>
            <a:r>
              <a:rPr lang="en-US" sz="6000" dirty="0" err="1">
                <a:latin typeface="AR JULIAN" panose="02000000000000000000" pitchFamily="2" charset="0"/>
              </a:rPr>
              <a:t>Perhatiannya</a:t>
            </a:r>
            <a:br>
              <a:rPr lang="en-US" sz="5400" dirty="0">
                <a:latin typeface="AR JULIAN" panose="02000000000000000000" pitchFamily="2" charset="0"/>
              </a:rPr>
            </a:br>
            <a:br>
              <a:rPr lang="en-US" sz="5400" dirty="0">
                <a:latin typeface="AR JULIAN" panose="02000000000000000000" pitchFamily="2" charset="0"/>
              </a:rPr>
            </a:br>
            <a:r>
              <a:rPr lang="en-US" sz="3600" dirty="0" err="1">
                <a:latin typeface="AR JULIAN" panose="02000000000000000000" pitchFamily="2" charset="0"/>
              </a:rPr>
              <a:t>Matur</a:t>
            </a:r>
            <a:r>
              <a:rPr lang="en-US" sz="3600" dirty="0">
                <a:latin typeface="AR JULIAN" panose="02000000000000000000" pitchFamily="2" charset="0"/>
              </a:rPr>
              <a:t> </a:t>
            </a:r>
            <a:r>
              <a:rPr lang="en-US" sz="3600" dirty="0" err="1">
                <a:latin typeface="AR JULIAN" panose="02000000000000000000" pitchFamily="2" charset="0"/>
              </a:rPr>
              <a:t>nuwun</a:t>
            </a:r>
            <a:r>
              <a:rPr lang="en-US" sz="3600" dirty="0">
                <a:latin typeface="AR JULIAN" panose="02000000000000000000" pitchFamily="2" charset="0"/>
              </a:rPr>
              <a:t> </a:t>
            </a:r>
            <a:r>
              <a:rPr lang="en-US" sz="3600" dirty="0" err="1">
                <a:latin typeface="AR JULIAN" panose="02000000000000000000" pitchFamily="2" charset="0"/>
              </a:rPr>
              <a:t>lho</a:t>
            </a:r>
            <a:r>
              <a:rPr lang="en-US" sz="3600" dirty="0">
                <a:latin typeface="AR JULIAN" panose="02000000000000000000" pitchFamily="2" charset="0"/>
              </a:rPr>
              <a:t> </a:t>
            </a:r>
            <a:r>
              <a:rPr lang="en-US" sz="3600" dirty="0" err="1">
                <a:latin typeface="AR JULIAN" panose="02000000000000000000" pitchFamily="2" charset="0"/>
              </a:rPr>
              <a:t>lan</a:t>
            </a:r>
            <a:r>
              <a:rPr lang="en-US" sz="3600" dirty="0">
                <a:latin typeface="AR JULIAN" panose="02000000000000000000" pitchFamily="2" charset="0"/>
              </a:rPr>
              <a:t> </a:t>
            </a:r>
            <a:r>
              <a:rPr lang="en-US" sz="3600" dirty="0" err="1">
                <a:latin typeface="AR JULIAN" panose="02000000000000000000" pitchFamily="2" charset="0"/>
              </a:rPr>
              <a:t>ngantos</a:t>
            </a:r>
            <a:r>
              <a:rPr lang="en-US" sz="3600" dirty="0">
                <a:latin typeface="AR JULIAN" panose="02000000000000000000" pitchFamily="2" charset="0"/>
              </a:rPr>
              <a:t> </a:t>
            </a:r>
            <a:r>
              <a:rPr lang="en-US" sz="3600" dirty="0" err="1">
                <a:latin typeface="AR JULIAN" panose="02000000000000000000" pitchFamily="2" charset="0"/>
              </a:rPr>
              <a:t>kepanggih</a:t>
            </a:r>
            <a:r>
              <a:rPr lang="en-US" sz="3600" dirty="0">
                <a:latin typeface="AR JULIAN" panose="02000000000000000000" pitchFamily="2" charset="0"/>
              </a:rPr>
              <a:t> </a:t>
            </a:r>
            <a:r>
              <a:rPr lang="en-US" sz="3600" dirty="0" err="1">
                <a:latin typeface="AR JULIAN" panose="02000000000000000000" pitchFamily="2" charset="0"/>
              </a:rPr>
              <a:t>malih</a:t>
            </a:r>
            <a:r>
              <a:rPr lang="en-US" sz="3600" dirty="0">
                <a:latin typeface="AR JULIAN" panose="02000000000000000000" pitchFamily="2" charset="0"/>
              </a:rPr>
              <a:t>!</a:t>
            </a:r>
            <a:endParaRPr lang="en-US" sz="5400" dirty="0">
              <a:latin typeface="AR JULIAN" panose="02000000000000000000" pitchFamily="2" charset="0"/>
            </a:endParaRPr>
          </a:p>
        </p:txBody>
      </p:sp>
    </p:spTree>
    <p:extLst>
      <p:ext uri="{BB962C8B-B14F-4D97-AF65-F5344CB8AC3E}">
        <p14:creationId xmlns:p14="http://schemas.microsoft.com/office/powerpoint/2010/main" val="233845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40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2895600"/>
          </a:xfrm>
        </p:spPr>
        <p:txBody>
          <a:bodyPr rtlCol="0">
            <a:noAutofit/>
          </a:bodyPr>
          <a:lstStyle/>
          <a:p>
            <a:pPr>
              <a:defRPr/>
            </a:pPr>
            <a:r>
              <a:rPr lang="en-GB" dirty="0">
                <a:latin typeface="AR JULIAN" panose="02000000000000000000" pitchFamily="2" charset="0"/>
              </a:rPr>
              <a:t>The Journey of a Thousand Miles Starts with One Step!</a:t>
            </a:r>
            <a:br>
              <a:rPr lang="en-GB" dirty="0">
                <a:latin typeface="AR JULIAN" panose="02000000000000000000" pitchFamily="2" charset="0"/>
              </a:rPr>
            </a:br>
            <a:br>
              <a:rPr lang="en-GB" dirty="0">
                <a:latin typeface="AR JULIAN" panose="02000000000000000000" pitchFamily="2" charset="0"/>
              </a:rPr>
            </a:br>
            <a:r>
              <a:rPr lang="en-GB" dirty="0">
                <a:latin typeface="AR JULIAN" panose="02000000000000000000" pitchFamily="2" charset="0"/>
              </a:rPr>
              <a:t>[Jalan </a:t>
            </a:r>
            <a:r>
              <a:rPr lang="en-GB" dirty="0" err="1">
                <a:latin typeface="AR JULIAN" panose="02000000000000000000" pitchFamily="2" charset="0"/>
              </a:rPr>
              <a:t>seribu</a:t>
            </a:r>
            <a:r>
              <a:rPr lang="en-GB" dirty="0">
                <a:latin typeface="AR JULIAN" panose="02000000000000000000" pitchFamily="2" charset="0"/>
              </a:rPr>
              <a:t> </a:t>
            </a:r>
            <a:r>
              <a:rPr lang="en-GB" dirty="0" err="1">
                <a:latin typeface="AR JULIAN" panose="02000000000000000000" pitchFamily="2" charset="0"/>
              </a:rPr>
              <a:t>kilometer</a:t>
            </a:r>
            <a:r>
              <a:rPr lang="en-GB" dirty="0">
                <a:latin typeface="AR JULIAN" panose="02000000000000000000" pitchFamily="2" charset="0"/>
              </a:rPr>
              <a:t> </a:t>
            </a:r>
            <a:r>
              <a:rPr lang="en-GB" dirty="0" err="1">
                <a:latin typeface="AR JULIAN" panose="02000000000000000000" pitchFamily="2" charset="0"/>
              </a:rPr>
              <a:t>mulai</a:t>
            </a:r>
            <a:r>
              <a:rPr lang="en-GB" dirty="0">
                <a:latin typeface="AR JULIAN" panose="02000000000000000000" pitchFamily="2" charset="0"/>
              </a:rPr>
              <a:t> </a:t>
            </a:r>
            <a:r>
              <a:rPr lang="en-GB" dirty="0" err="1">
                <a:latin typeface="AR JULIAN" panose="02000000000000000000" pitchFamily="2" charset="0"/>
              </a:rPr>
              <a:t>dengan</a:t>
            </a:r>
            <a:r>
              <a:rPr lang="en-GB" dirty="0">
                <a:latin typeface="AR JULIAN" panose="02000000000000000000" pitchFamily="2" charset="0"/>
              </a:rPr>
              <a:t> </a:t>
            </a:r>
            <a:r>
              <a:rPr lang="en-GB" dirty="0" err="1">
                <a:latin typeface="AR JULIAN" panose="02000000000000000000" pitchFamily="2" charset="0"/>
              </a:rPr>
              <a:t>suatu</a:t>
            </a:r>
            <a:r>
              <a:rPr lang="en-GB" dirty="0">
                <a:latin typeface="AR JULIAN" panose="02000000000000000000" pitchFamily="2" charset="0"/>
              </a:rPr>
              <a:t> </a:t>
            </a:r>
            <a:r>
              <a:rPr lang="en-GB" dirty="0" err="1">
                <a:latin typeface="AR JULIAN" panose="02000000000000000000" pitchFamily="2" charset="0"/>
              </a:rPr>
              <a:t>langkah</a:t>
            </a:r>
            <a:r>
              <a:rPr lang="en-GB" dirty="0">
                <a:latin typeface="AR JULIAN" panose="02000000000000000000" pitchFamily="2" charset="0"/>
              </a:rPr>
              <a:t>]</a:t>
            </a:r>
            <a:endParaRPr lang="en-US" dirty="0">
              <a:latin typeface="AR JULIAN" panose="02000000000000000000" pitchFamily="2" charset="0"/>
            </a:endParaRPr>
          </a:p>
        </p:txBody>
      </p:sp>
    </p:spTree>
    <p:extLst>
      <p:ext uri="{BB962C8B-B14F-4D97-AF65-F5344CB8AC3E}">
        <p14:creationId xmlns:p14="http://schemas.microsoft.com/office/powerpoint/2010/main" val="250652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609600"/>
            <a:ext cx="9144000" cy="808038"/>
          </a:xfrm>
        </p:spPr>
        <p:txBody>
          <a:bodyPr/>
          <a:lstStyle/>
          <a:p>
            <a:r>
              <a:rPr lang="en-GB" sz="2800" b="1" dirty="0" err="1"/>
              <a:t>Sejarawan</a:t>
            </a:r>
            <a:r>
              <a:rPr lang="en-GB" sz="2800" b="1" dirty="0"/>
              <a:t> dan </a:t>
            </a:r>
            <a:r>
              <a:rPr lang="en-GB" sz="2800" b="1" dirty="0" err="1"/>
              <a:t>kekuasaan</a:t>
            </a:r>
            <a:r>
              <a:rPr lang="en-GB" sz="2800" b="1" dirty="0"/>
              <a:t> </a:t>
            </a:r>
            <a:r>
              <a:rPr lang="en-GB" sz="2800" b="1" dirty="0" err="1"/>
              <a:t>selalu</a:t>
            </a:r>
            <a:r>
              <a:rPr lang="en-GB" sz="2800" b="1" dirty="0"/>
              <a:t> </a:t>
            </a:r>
            <a:r>
              <a:rPr lang="en-GB" sz="2800" b="1" dirty="0" err="1"/>
              <a:t>memicu</a:t>
            </a:r>
            <a:r>
              <a:rPr lang="en-GB" sz="2800" b="1" dirty="0"/>
              <a:t> </a:t>
            </a:r>
            <a:r>
              <a:rPr lang="en-GB" sz="2800" b="1" dirty="0" err="1"/>
              <a:t>masalah</a:t>
            </a:r>
            <a:r>
              <a:rPr lang="en-GB" sz="2800" b="1" dirty="0"/>
              <a:t> -  </a:t>
            </a:r>
            <a:r>
              <a:rPr lang="en-GB" sz="2800" b="1" dirty="0" err="1"/>
              <a:t>Objektivitas</a:t>
            </a:r>
            <a:r>
              <a:rPr lang="en-GB" sz="2800" b="1" dirty="0"/>
              <a:t> dan </a:t>
            </a:r>
            <a:r>
              <a:rPr lang="en-GB" sz="2800" b="1" dirty="0" err="1"/>
              <a:t>integritas</a:t>
            </a:r>
            <a:r>
              <a:rPr lang="en-GB" sz="2800" b="1" dirty="0"/>
              <a:t> </a:t>
            </a:r>
            <a:r>
              <a:rPr lang="en-GB" sz="2800" b="1" dirty="0" err="1"/>
              <a:t>ilmuwan</a:t>
            </a:r>
            <a:r>
              <a:rPr lang="en-GB" sz="2800" b="1" dirty="0"/>
              <a:t> </a:t>
            </a:r>
            <a:r>
              <a:rPr lang="en-GB" sz="2800" b="1" dirty="0" err="1"/>
              <a:t>dipertanyakan</a:t>
            </a:r>
            <a:r>
              <a:rPr lang="en-GB" sz="2800" b="1" dirty="0"/>
              <a:t>: Prof. Nugroho </a:t>
            </a:r>
            <a:r>
              <a:rPr lang="en-GB" sz="2800" b="1" dirty="0" err="1"/>
              <a:t>Notosusanto</a:t>
            </a:r>
            <a:r>
              <a:rPr lang="en-GB" sz="2800" b="1" dirty="0"/>
              <a:t> (UI) &amp; Prof. </a:t>
            </a:r>
            <a:r>
              <a:rPr lang="en-GB" sz="2800" b="1" dirty="0" err="1"/>
              <a:t>Sartono</a:t>
            </a:r>
            <a:r>
              <a:rPr lang="en-GB" sz="2800" b="1" dirty="0"/>
              <a:t> </a:t>
            </a:r>
            <a:r>
              <a:rPr lang="en-GB" sz="2800" b="1" dirty="0" err="1"/>
              <a:t>Kartodirdjo</a:t>
            </a:r>
            <a:r>
              <a:rPr lang="en-GB" sz="2800" b="1" dirty="0"/>
              <a:t> (UGM) </a:t>
            </a:r>
            <a:r>
              <a:rPr lang="en-GB" sz="2800" b="1" dirty="0" err="1"/>
              <a:t>bertolakbelakang</a:t>
            </a:r>
            <a:r>
              <a:rPr lang="en-GB" sz="2800" b="1" dirty="0"/>
              <a:t> </a:t>
            </a:r>
            <a:r>
              <a:rPr lang="en-GB" sz="2800" b="1" dirty="0" err="1"/>
              <a:t>warisannya</a:t>
            </a:r>
            <a:endParaRPr lang="en-GB" sz="2800" b="1"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09600" y="2057400"/>
            <a:ext cx="3581400" cy="4800600"/>
          </a:xfrm>
        </p:spPr>
      </p:pic>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05400" y="2057400"/>
            <a:ext cx="3581400" cy="4800600"/>
          </a:xfrm>
        </p:spPr>
      </p:pic>
    </p:spTree>
    <p:extLst>
      <p:ext uri="{BB962C8B-B14F-4D97-AF65-F5344CB8AC3E}">
        <p14:creationId xmlns:p14="http://schemas.microsoft.com/office/powerpoint/2010/main" val="150393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153400" cy="914400"/>
          </a:xfrm>
        </p:spPr>
        <p:txBody>
          <a:bodyPr/>
          <a:lstStyle/>
          <a:p>
            <a:r>
              <a:rPr lang="en-GB" sz="4000" b="1" dirty="0">
                <a:latin typeface="AR JULIAN" panose="02000000000000000000" pitchFamily="2" charset="0"/>
              </a:rPr>
              <a:t>Ada </a:t>
            </a:r>
            <a:r>
              <a:rPr lang="en-GB" sz="4000" b="1" dirty="0" err="1">
                <a:latin typeface="AR JULIAN" panose="02000000000000000000" pitchFamily="2" charset="0"/>
              </a:rPr>
              <a:t>sejarah</a:t>
            </a:r>
            <a:r>
              <a:rPr lang="en-GB" sz="4000" b="1" dirty="0">
                <a:latin typeface="AR JULIAN" panose="02000000000000000000" pitchFamily="2" charset="0"/>
              </a:rPr>
              <a:t> yang </a:t>
            </a:r>
            <a:r>
              <a:rPr lang="en-GB" sz="4000" b="1" dirty="0" err="1">
                <a:latin typeface="AR JULIAN" panose="02000000000000000000" pitchFamily="2" charset="0"/>
              </a:rPr>
              <a:t>dengan</a:t>
            </a:r>
            <a:r>
              <a:rPr lang="en-GB" sz="4000" b="1" dirty="0">
                <a:latin typeface="AR JULIAN" panose="02000000000000000000" pitchFamily="2" charset="0"/>
              </a:rPr>
              <a:t> </a:t>
            </a:r>
            <a:r>
              <a:rPr lang="en-GB" sz="4000" b="1" dirty="0" err="1">
                <a:latin typeface="AR JULIAN" panose="02000000000000000000" pitchFamily="2" charset="0"/>
              </a:rPr>
              <a:t>sengaja</a:t>
            </a:r>
            <a:r>
              <a:rPr lang="en-GB" sz="4000" b="1" dirty="0">
                <a:latin typeface="AR JULIAN" panose="02000000000000000000" pitchFamily="2" charset="0"/>
              </a:rPr>
              <a:t> </a:t>
            </a:r>
            <a:r>
              <a:rPr lang="en-GB" sz="4000" b="1" dirty="0" err="1">
                <a:latin typeface="AR JULIAN" panose="02000000000000000000" pitchFamily="2" charset="0"/>
              </a:rPr>
              <a:t>dilupakan</a:t>
            </a:r>
            <a:r>
              <a:rPr lang="en-GB" sz="4000" b="1" dirty="0">
                <a:latin typeface="AR JULIAN" panose="02000000000000000000" pitchFamily="2" charset="0"/>
              </a:rPr>
              <a:t>:</a:t>
            </a:r>
            <a:br>
              <a:rPr lang="en-GB" sz="4000" b="1" dirty="0"/>
            </a:br>
            <a:r>
              <a:rPr lang="en-GB" sz="3200" b="1" dirty="0" err="1"/>
              <a:t>Pembantaian</a:t>
            </a:r>
            <a:r>
              <a:rPr lang="en-GB" sz="3200" b="1" dirty="0"/>
              <a:t> I </a:t>
            </a:r>
            <a:r>
              <a:rPr lang="en-GB" sz="3200" b="1" dirty="0" err="1"/>
              <a:t>Gusti</a:t>
            </a:r>
            <a:r>
              <a:rPr lang="en-GB" sz="3200" b="1" dirty="0"/>
              <a:t> Reta Alit dan </a:t>
            </a:r>
            <a:r>
              <a:rPr lang="en-GB" sz="3200" b="1" dirty="0" err="1"/>
              <a:t>kawan-kawannya</a:t>
            </a:r>
            <a:r>
              <a:rPr lang="en-GB" sz="3200" b="1" dirty="0"/>
              <a:t> di Bali oleh </a:t>
            </a:r>
            <a:r>
              <a:rPr lang="en-GB" sz="3200" b="1" dirty="0" err="1"/>
              <a:t>tentara</a:t>
            </a:r>
            <a:r>
              <a:rPr lang="en-GB" sz="3200" b="1" dirty="0"/>
              <a:t> KNIL (1947)</a:t>
            </a:r>
          </a:p>
        </p:txBody>
      </p:sp>
      <p:pic>
        <p:nvPicPr>
          <p:cNvPr id="4" name="Content Placeholder 3" descr="Eksekusi Letda Reta - Manguputra_sm.jpg"/>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762000" y="2362200"/>
            <a:ext cx="7696200" cy="41910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8763000" cy="1600200"/>
          </a:xfrm>
        </p:spPr>
        <p:txBody>
          <a:bodyPr/>
          <a:lstStyle/>
          <a:p>
            <a:r>
              <a:rPr lang="en-GB" sz="3200" b="1" dirty="0"/>
              <a:t>Ada juga </a:t>
            </a:r>
            <a:r>
              <a:rPr lang="en-GB" sz="3200" b="1" dirty="0" err="1"/>
              <a:t>kepentingan</a:t>
            </a:r>
            <a:r>
              <a:rPr lang="en-GB" sz="3200" b="1" dirty="0"/>
              <a:t> yang </a:t>
            </a:r>
            <a:r>
              <a:rPr lang="en-GB" sz="3200" b="1" dirty="0" err="1"/>
              <a:t>mendorong</a:t>
            </a:r>
            <a:r>
              <a:rPr lang="en-GB" sz="3200" b="1" dirty="0"/>
              <a:t> </a:t>
            </a:r>
            <a:r>
              <a:rPr lang="en-GB" sz="3200" b="1" dirty="0" err="1"/>
              <a:t>sejarawan</a:t>
            </a:r>
            <a:r>
              <a:rPr lang="en-GB" sz="3200" b="1" dirty="0"/>
              <a:t> </a:t>
            </a:r>
            <a:r>
              <a:rPr lang="en-GB" sz="3200" b="1" dirty="0" err="1"/>
              <a:t>untuk</a:t>
            </a:r>
            <a:r>
              <a:rPr lang="en-GB" sz="3200" b="1" dirty="0"/>
              <a:t> </a:t>
            </a:r>
            <a:r>
              <a:rPr lang="en-GB" sz="3200" b="1" dirty="0" err="1"/>
              <a:t>mengagung-agungkan</a:t>
            </a:r>
            <a:r>
              <a:rPr lang="en-GB" sz="3200" b="1" dirty="0"/>
              <a:t> </a:t>
            </a:r>
            <a:r>
              <a:rPr lang="en-GB" sz="3200" b="1" dirty="0" err="1"/>
              <a:t>sesuatu</a:t>
            </a:r>
            <a:r>
              <a:rPr lang="en-GB" sz="3200" b="1" dirty="0"/>
              <a:t> yang </a:t>
            </a:r>
            <a:r>
              <a:rPr lang="en-GB" sz="3200" b="1" dirty="0" err="1"/>
              <a:t>jelas</a:t>
            </a:r>
            <a:r>
              <a:rPr lang="en-GB" sz="3200" b="1" dirty="0"/>
              <a:t> </a:t>
            </a:r>
            <a:r>
              <a:rPr lang="en-GB" sz="3200" b="1" dirty="0" err="1"/>
              <a:t>jauh</a:t>
            </a:r>
            <a:r>
              <a:rPr lang="en-GB" sz="3200" b="1" dirty="0"/>
              <a:t> </a:t>
            </a:r>
            <a:r>
              <a:rPr lang="en-GB" sz="3200" b="1" dirty="0" err="1"/>
              <a:t>lebih</a:t>
            </a:r>
            <a:r>
              <a:rPr lang="en-GB" sz="3200" b="1" dirty="0"/>
              <a:t> </a:t>
            </a:r>
            <a:r>
              <a:rPr lang="en-GB" sz="3200" b="1" dirty="0" err="1"/>
              <a:t>kecil</a:t>
            </a:r>
            <a:r>
              <a:rPr lang="en-GB" sz="3200" b="1" dirty="0"/>
              <a:t> </a:t>
            </a:r>
            <a:r>
              <a:rPr lang="en-GB" sz="3200" b="1" dirty="0" err="1"/>
              <a:t>dengan</a:t>
            </a:r>
            <a:r>
              <a:rPr lang="en-GB" sz="3200" b="1" dirty="0"/>
              <a:t> </a:t>
            </a:r>
            <a:r>
              <a:rPr lang="en-GB" sz="3200" b="1" dirty="0" err="1"/>
              <a:t>menambah</a:t>
            </a:r>
            <a:r>
              <a:rPr lang="en-GB" sz="3200" b="1" dirty="0"/>
              <a:t> ‘</a:t>
            </a:r>
            <a:r>
              <a:rPr lang="en-GB" sz="3200" b="1" dirty="0" err="1"/>
              <a:t>fakta</a:t>
            </a:r>
            <a:r>
              <a:rPr lang="en-GB" sz="3200" b="1" dirty="0"/>
              <a:t>’ yang </a:t>
            </a:r>
            <a:r>
              <a:rPr lang="en-GB" sz="3200" b="1" dirty="0" err="1"/>
              <a:t>sama</a:t>
            </a:r>
            <a:r>
              <a:rPr lang="en-GB" sz="3200" b="1" dirty="0"/>
              <a:t> </a:t>
            </a:r>
            <a:r>
              <a:rPr lang="en-GB" sz="3200" b="1" dirty="0" err="1"/>
              <a:t>sekali</a:t>
            </a:r>
            <a:r>
              <a:rPr lang="en-GB" sz="3200" b="1" dirty="0"/>
              <a:t> </a:t>
            </a:r>
            <a:r>
              <a:rPr lang="en-GB" sz="3200" b="1" dirty="0" err="1"/>
              <a:t>belum</a:t>
            </a:r>
            <a:r>
              <a:rPr lang="en-GB" sz="3200" b="1" dirty="0"/>
              <a:t> </a:t>
            </a:r>
            <a:r>
              <a:rPr lang="en-GB" sz="3200" b="1" dirty="0" err="1"/>
              <a:t>terbukti</a:t>
            </a:r>
            <a:r>
              <a:rPr lang="en-GB" sz="3200" b="1" dirty="0"/>
              <a:t> – </a:t>
            </a:r>
            <a:r>
              <a:rPr lang="en-GB" sz="3200" b="1" dirty="0" err="1"/>
              <a:t>seperti</a:t>
            </a:r>
            <a:r>
              <a:rPr lang="en-GB" sz="3200" b="1" dirty="0"/>
              <a:t> “</a:t>
            </a:r>
            <a:r>
              <a:rPr lang="en-GB" sz="3200" b="1" dirty="0" err="1"/>
              <a:t>kanal</a:t>
            </a:r>
            <a:r>
              <a:rPr lang="en-GB" sz="3200" b="1" dirty="0"/>
              <a:t>” di </a:t>
            </a:r>
            <a:r>
              <a:rPr lang="en-GB" sz="3200" b="1" dirty="0" err="1"/>
              <a:t>ibu</a:t>
            </a:r>
            <a:r>
              <a:rPr lang="en-GB" sz="3200" b="1" dirty="0"/>
              <a:t> </a:t>
            </a:r>
            <a:r>
              <a:rPr lang="en-GB" sz="3200" b="1" dirty="0" err="1"/>
              <a:t>kota</a:t>
            </a:r>
            <a:r>
              <a:rPr lang="en-GB" sz="3200" b="1" dirty="0"/>
              <a:t> </a:t>
            </a:r>
            <a:r>
              <a:rPr lang="en-GB" sz="3200" b="1" dirty="0" err="1"/>
              <a:t>Majapahit</a:t>
            </a:r>
            <a:endParaRPr lang="en-GB" sz="3200" b="1" dirty="0"/>
          </a:p>
        </p:txBody>
      </p:sp>
      <p:pic>
        <p:nvPicPr>
          <p:cNvPr id="4" name="Content Placeholder 3" descr="1044407_20130909020614.gif"/>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28700" y="2971800"/>
            <a:ext cx="7086600" cy="37338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600200"/>
            <a:ext cx="9144000" cy="1143000"/>
          </a:xfrm>
        </p:spPr>
        <p:txBody>
          <a:bodyPr>
            <a:scene3d>
              <a:camera prst="orthographicFront"/>
              <a:lightRig rig="threePt" dir="t"/>
            </a:scene3d>
            <a:sp3d extrusionH="57150">
              <a:bevelT w="38100" h="38100" prst="angle"/>
            </a:sp3d>
          </a:bodyPr>
          <a:lstStyle/>
          <a:p>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Apakah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sejarah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kita</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masih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disandera</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historiografi</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kolonial</a:t>
            </a:r>
            <a:r>
              <a:rPr lang="en-GB" sz="4000" dirty="0">
                <a:ln w="0"/>
                <a:effectLst>
                  <a:outerShdw blurRad="38100" dist="19050" dir="2700000" algn="tl" rotWithShape="0">
                    <a:schemeClr val="dk1">
                      <a:alpha val="40000"/>
                    </a:schemeClr>
                  </a:outerShdw>
                </a:effectLst>
                <a:latin typeface="AR JULIAN" panose="02000000000000000000" pitchFamily="2" charset="0"/>
              </a:rPr>
              <a:t> Belanda?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BEBA8EAE-BF5A-486C-A8C5-ECC9F3942E4B}">
                <a14:imgProps xmlns:a14="http://schemas.microsoft.com/office/drawing/2010/main">
                  <a14:imgLayer r:embed="rId3">
                    <a14:imgEffect>
                      <a14:brightnessContrast bright="-23000"/>
                    </a14:imgEffect>
                  </a14:imgLayer>
                </a14:imgProps>
              </a:ext>
              <a:ext uri="{28A0092B-C50C-407E-A947-70E740481C1C}">
                <a14:useLocalDpi xmlns:a14="http://schemas.microsoft.com/office/drawing/2010/main"/>
              </a:ext>
            </a:extLst>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048000"/>
          </a:xfrm>
        </p:spPr>
        <p:txBody>
          <a:bodyPr/>
          <a:lstStyle/>
          <a:p>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Sebab</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sejarah</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kita</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ditulis</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oleh yang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menang</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bukan</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oleh yang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kalah</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a:t>
            </a:r>
          </a:p>
        </p:txBody>
      </p:sp>
    </p:spTree>
    <p:extLst>
      <p:ext uri="{BB962C8B-B14F-4D97-AF65-F5344CB8AC3E}">
        <p14:creationId xmlns:p14="http://schemas.microsoft.com/office/powerpoint/2010/main" val="208428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2588</TotalTime>
  <Words>1728</Words>
  <Application>Microsoft Office PowerPoint</Application>
  <PresentationFormat>On-screen Show (4:3)</PresentationFormat>
  <Paragraphs>78</Paragraphs>
  <Slides>49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 JULIAN</vt:lpstr>
      <vt:lpstr>Arial</vt:lpstr>
      <vt:lpstr>Calibri</vt:lpstr>
      <vt:lpstr>Office Theme</vt:lpstr>
      <vt:lpstr>Perspektif Baru Sejarah Purworejo: 190 Tahun Membangun, 1831-2021</vt:lpstr>
      <vt:lpstr>Pentingnya Sejarah?</vt:lpstr>
      <vt:lpstr>Tanpa Sejarah Tidak Mungkin Indonesia Bisa Merdeka</vt:lpstr>
      <vt:lpstr>Namun, ada juga tantangan: menulis sejarah pasti ada persentuhan dengan kepentingan Sang Penguasa</vt:lpstr>
      <vt:lpstr>Sejarawan dan kekuasaan selalu memicu masalah -  Objektivitas dan integritas ilmuwan dipertanyakan: Prof. Nugroho Notosusanto (UI) &amp; Prof. Sartono Kartodirdjo (UGM) bertolakbelakang warisannya</vt:lpstr>
      <vt:lpstr>Ada sejarah yang dengan sengaja dilupakan: Pembantaian I Gusti Reta Alit dan kawan-kawannya di Bali oleh tentara KNIL (1947)</vt:lpstr>
      <vt:lpstr>Ada juga kepentingan yang mendorong sejarawan untuk mengagung-agungkan sesuatu yang jelas jauh lebih kecil dengan menambah ‘fakta’ yang sama sekali belum terbukti – seperti “kanal” di ibu kota Majapahit</vt:lpstr>
      <vt:lpstr> Apakah sejarah kita masih disandera historiografi kolonial Belanda?</vt:lpstr>
      <vt:lpstr>Sebab sejarah kita ditulis oleh yang menang bukan oleh yang kalah?</vt:lpstr>
      <vt:lpstr>Dan wong cilik biasanya tidak dianggap oleh sejarawan – Siapa masih ingat banjir di Banyumas akibat badai malam 21/22 Februari 1861?</vt:lpstr>
      <vt:lpstr>Siku-menyiku antara kekuasaan dan warisan sejarah amat terasa di Purworejo – Keresidenan Bagelen yang didirikan Belanda setelah Perang Jawa (1825-30) tepat pada malam 26/27 Februari 1831 </vt:lpstr>
      <vt:lpstr>Sosok Raden Adipati Cokronegoro I, Bupati Perdana (1831-56), amat menarik—ia berasal dari keluarga terpandang (kĕntol) </vt:lpstr>
      <vt:lpstr>Yang telah lama mengabdi diri sebagai Mantri Gladhag (Mandor Gilda Kuli Pinggul) di Kartasura/Surakarta selama lima generasi waktu Bagelen dan Banyumas dijuluki sebagai ‘kaki-tangan’ keraton Jawa tengah-selatan</vt:lpstr>
      <vt:lpstr>Cokronegoro sendiri, lahir 1779, bergelar Mas Ngabehi Resodiwiryo, ikut mengabdi sebagai mantri gladhag sambil merangkap mantri ulu-ulu dengan tugas di Ampel – keterampilan tentang pengairan yang akan diwariskan ke Purworejo pasca-Perang Jawa</vt:lpstr>
      <vt:lpstr>Dia juga rupanya satu perguruan dengan Diponegoro muda sebagai santri di Melangi digembleng guru tasawuf terkondang</vt:lpstr>
      <vt:lpstr>Ki Taptozani (1750-1828), Kiai Pesantren Melangi, barat laut Tegalrejo, yang pindah ke Solo pada 1806 akibat iri hati Penghulu Yogya asal Sunda, Muhamad Sapingi (1798-1812)</vt:lpstr>
      <vt:lpstr>Jadi, Cokronegoro memiliki persentuhan spiritual dengan DN selama ia dididik dan dibesarkan di Tegalrejo (1793-1803) di bawah sorotan eyang buyut yang hebat, Ratu Ageng (sekitar 1732-1803)</vt:lpstr>
      <vt:lpstr>Saat pecah Perang Jawa pada 20 Juli 1825, Cokronegoro/Resodiwiryo ada di Solo dan pada 23 Agustus 1825 ia diangkat wakil komandan hulptroepen Surakarta di Bagelen</vt:lpstr>
      <vt:lpstr>Dan berangkat ke medan perang bersama atasannya, Pangeran Kusumoyudo - Pengalamannya selama perang dapat dibaca di Buku Kedung Kebo (1842-43), historiografi Bagelen yang amat kaya mengenai Perang Jawa  (1825-30), yang memakai sosok wayang kulit (Raden Setyaki, dll) untuk menjelaskan sejarah</vt:lpstr>
      <vt:lpstr>Sang komandan medan Cokronegoro saat perang, perwira Belgia, Kolonel Jan Baptist Cleerens (1789-1850), disamakan dengan Adipati Durno dalam versi Buku yang awal (1843)</vt:lpstr>
      <vt:lpstr>Sosok yang licik yang menjadi biang-keladi dalam siasat pengkhianatan Sang Pangeran di Magelang pada 28 Maret 1830</vt:lpstr>
      <vt:lpstr>Yang tidak hadir di Magelang pada saat penangkapan Diponegoro (28 Maret 1830), tapi dilukis sebagai seorang Yudas Iskariot di gambar tersohor Raden Saleh (1857)</vt:lpstr>
      <vt:lpstr>Ada juga sosok Sunan Surakarta saat Perang Diponegoro, Pakubuwono VI (bertakhta, 1823-30), yang disamakan dengan Raja Baladewa</vt:lpstr>
      <vt:lpstr>Yang dibujuk Kresna untuk bersemedi di Grojogan Sewu supaya ia tidak ikut pada Bharatayuda di pihak Kurawa</vt:lpstr>
      <vt:lpstr>Sementara Diponegoro disamakan dengan Prabu Suyudana, pemimpin kaum Kurawa yang cemerlang tetapi tergoda pamrih</vt:lpstr>
      <vt:lpstr>Dan juga, menurut Cokronegoro, terlalu akrab dengan wong santri</vt:lpstr>
      <vt:lpstr>Dan tidak mengerti bahwa memberi wewenang kepada santri akan mengundang malapetaka</vt:lpstr>
      <vt:lpstr>“wiku-wikuning ĕndhog ing jĕroné isi kuning” - pemimpin yang membanggakan diri atas kesĕktèn yang jauh dari kenyataan </vt:lpstr>
      <vt:lpstr>Dan kurang mengerti/salah tafsir Ramalan Jayabaya dari Prabu Kediri, Jayabaya (1135-79), abad ke-12 </vt:lpstr>
      <vt:lpstr>Dengan mengambil gelar Sultan Erucokro dan menggembar-gemborkan diri sebagai seorang Ratu Adil yang diberi tugas untuk membebaskan Jawa dari pemerintah kolonial</vt:lpstr>
      <vt:lpstr>Walaupun, menurut Cokronegoro, Perang Jawa belum waktunya untuk mengusir Londo kafir itu – dan sekutu pribumi mereka</vt:lpstr>
      <vt:lpstr>Kaum Kapir Murtad itu</vt:lpstr>
      <vt:lpstr>Jadi, Cokronegoro berpihak Belanda untuk membela wilayah Bagelen Timur demi kesetiaan kepada Sunan Surakarta (PB VI) sebab wilayah kelahiran sang bupati termasuk mancanagara wètan Solo</vt:lpstr>
      <vt:lpstr>Jasanya diakui Belanda yang mengangkatnya sebagai panglima pasukannya setelah atasannya Pangeran Kusumoyudo (putra PB IV) dikirim kembali ke Solo (Januari 1829)</vt:lpstr>
      <vt:lpstr>Ia diberi gelar Tumenggung Cokrojoyo, dan menjadi Bupati Tanggung (1828-30), Brengkèlan (1830-31) &amp; Purworejo, yang terakhir dengan gelar Cokronegoro I (1831-56), yang titisannya kini adalah Haji Agus Bastian MM</vt:lpstr>
      <vt:lpstr>Pada 1992, sebuah tim sejarawan dari sebuah universitas terkondang diundang oleh bupati saat itu, Haji Gurnito (menjabat 1991-2001), untuk memilih sebuah tanggal lahir (HUT) untuk Purworejo sebagai ibu kota Keresidenan Bagelen   </vt:lpstr>
      <vt:lpstr>Tim ahli itu mengusulkan tiga tanggal – tidak satu pun yang tepat:</vt:lpstr>
      <vt:lpstr>Pada akhirnya, tanggal yang dipilih adalah yang paling tua – yaitu Prasasti Kayu Ara Hiwang dari 901 yang membuat Purworejo lebih tua dari Kerajaan Kediri (1042-1222), Majapahit (1293-1510) dan tentu Yogyakarta sendiri yang masih jabang bayi (1755)</vt:lpstr>
      <vt:lpstr>Namun, jawaban yang tepat seharusnya dicari di Arsip Kolonial Belanda yang tersimpan di ANRI</vt:lpstr>
      <vt:lpstr>Di sana, kita bisa membaca laporan Komisaris untuk Urusan Daerah Kerajaan, Pieter Herbert Baron Van Lawick van Pabst, Semarang, 20 April 1831 no. 996 (Arsip Residentie Bagelen 5/10)</vt:lpstr>
      <vt:lpstr>… yang mengusulkan agar Bagelen dibagi dalam empat kabupaten dan nama baru dipilih untuk Brengkèlan dan Semawung atas usul dua bupatinya sebab nama asli tidak patut untuk pusat afdeeling </vt:lpstr>
      <vt:lpstr>Jadi, Brengkèlan dinamakan ‘Purworejo’ (awal dari kemakmuran) dan Semawung ‘Kutoarjo’ (kota yang makmur), dua-duanya diresmikan oleh Van Pabst di Pendopo Suronegaran pada malam 26/27 Februari 1831</vt:lpstr>
      <vt:lpstr>Sesudah dikukuhkan pada 1831, Cokronegoro I menggagas infrastruktur baru – Pendopo (1836), alun-alun dan bedug raksasa (1834) dan jalan ke Magelang (1846-50) – semua berskala besar </vt:lpstr>
      <vt:lpstr>Juga, saluran irigasi Kedung Putri yang mengairi 3.600 hektar di sekitar Purworejo (1832-33) tiga tahun pasca-Perang</vt:lpstr>
      <vt:lpstr>Ia juga memulai proses membuat Purworejo (12.000 penduduk 1914) sebagai sebuah kota pendidikan dengan mendirikan Inlandsche School pertama (1852) yang memuncak kepada pembukaan Hoogere Kweekschool (HKS, Sekolah Tinggih Guru) pada 19 Oktober 1914</vt:lpstr>
      <vt:lpstr>Ada pula warisan sastrawi yang amat menarik dan merupakan tantangan bagi sejarawan nasionalis sebab sang bupati perdana Purworejo mewariskan Tjrita Kedung Kebo (1843) yang memberi sebuah pandangan kritis terhadap Diponegoro &amp; Perang Jawa </vt:lpstr>
      <vt:lpstr>Namun, pada akhirnya, warisannya diindahkan: Peraturan Daerah Kabupaten Purworejo Nomor 1 2019 telah mengakui kenyataan asal-usul sang ibu kota Bagelen dan jasa leluhur!</vt:lpstr>
      <vt:lpstr>Terima Kasih atas Kepedulian dan Perhatiannya  Matur nuwun lho lan ngantos kepanggih malih!</vt:lpstr>
      <vt:lpstr>The Journey of a Thousand Miles Starts with One Step!  [Jalan seribu kilometer mulai dengan suatu langkah]</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Teladan Pangeran Diponegoro untuk Masyarakat Kini Percakapan PT Daya Dimensi, Selasa, 6 Desember 2011</dc:title>
  <dc:creator>Peter Carey</dc:creator>
  <cp:lastModifiedBy>Peter Brian Ramsay Carey</cp:lastModifiedBy>
  <cp:revision>108</cp:revision>
  <dcterms:created xsi:type="dcterms:W3CDTF">2011-12-01T08:03:35Z</dcterms:created>
  <dcterms:modified xsi:type="dcterms:W3CDTF">2021-02-15T12:03:31Z</dcterms:modified>
</cp:coreProperties>
</file>